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7"/>
  </p:notesMasterIdLst>
  <p:sldIdLst>
    <p:sldId id="256" r:id="rId2"/>
    <p:sldId id="279" r:id="rId3"/>
    <p:sldId id="258" r:id="rId4"/>
    <p:sldId id="260" r:id="rId5"/>
    <p:sldId id="265" r:id="rId6"/>
    <p:sldId id="281" r:id="rId7"/>
    <p:sldId id="280" r:id="rId8"/>
    <p:sldId id="282" r:id="rId9"/>
    <p:sldId id="283" r:id="rId10"/>
    <p:sldId id="264" r:id="rId11"/>
    <p:sldId id="259" r:id="rId12"/>
    <p:sldId id="266" r:id="rId13"/>
    <p:sldId id="288" r:id="rId14"/>
    <p:sldId id="285" r:id="rId15"/>
    <p:sldId id="267" r:id="rId16"/>
    <p:sldId id="271" r:id="rId17"/>
    <p:sldId id="284" r:id="rId18"/>
    <p:sldId id="263" r:id="rId19"/>
    <p:sldId id="261" r:id="rId20"/>
    <p:sldId id="262" r:id="rId21"/>
    <p:sldId id="286" r:id="rId22"/>
    <p:sldId id="287" r:id="rId23"/>
    <p:sldId id="272" r:id="rId24"/>
    <p:sldId id="277" r:id="rId25"/>
    <p:sldId id="278" r:id="rId26"/>
  </p:sldIdLst>
  <p:sldSz cx="9144000" cy="5143500" type="screen16x9"/>
  <p:notesSz cx="6858000" cy="9144000"/>
  <p:embeddedFontLst>
    <p:embeddedFont>
      <p:font typeface="Karla" pitchFamily="2" charset="0"/>
      <p:regular r:id="rId28"/>
      <p:bold r:id="rId29"/>
      <p:italic r:id="rId30"/>
      <p:boldItalic r:id="rId31"/>
    </p:embeddedFont>
    <p:embeddedFont>
      <p:font typeface="Montserrat Black" pitchFamily="2" charset="0"/>
      <p:bold r:id="rId32"/>
      <p:boldItalic r:id="rId33"/>
    </p:embeddedFont>
    <p:embeddedFont>
      <p:font typeface="Nunito Light" pitchFamily="2" charset="0"/>
      <p:regular r:id="rId34"/>
      <p:italic r:id="rId35"/>
    </p:embeddedFont>
    <p:embeddedFont>
      <p:font typeface="PT Sans" panose="020B0503020203020204" pitchFamily="3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5103993-F243-42ED-9ACE-E630916B264C}">
  <a:tblStyle styleId="{15103993-F243-42ED-9ACE-E630916B264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10D972A-EA12-4C5F-B830-0E21C034A97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9" d="100"/>
          <a:sy n="89" d="100"/>
        </p:scale>
        <p:origin x="84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s>
</file>

<file path=ppt/media/image1.png>
</file>

<file path=ppt/media/image10.png>
</file>

<file path=ppt/media/image11.png>
</file>

<file path=ppt/media/image12.jpg>
</file>

<file path=ppt/media/image2.png>
</file>

<file path=ppt/media/image3.pn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3c2bc466c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13c2bc466c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32a31c0a55_3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32a31c0a55_3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ff9d96801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ff9d96801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232a31c0a55_3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32a31c0a55_3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32a31c0a5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32a31c0a5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08607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232a31c0a55_3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232a31c0a55_3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32a31c0a55_3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32a31c0a55_3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32a31c0a5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32a31c0a5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62059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232a31c0a55_3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32a31c0a55_3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32a31c0a55_3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32a31c0a55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3116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32a31c0a5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32a31c0a5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97330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32a31c0a5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32a31c0a5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81972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232a31c0a55_3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232a31c0a55_3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232a31c0a55_3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232a31c0a55_3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232a31c0a55_3_5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 name="Google Shape;814;g232a31c0a55_3_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32a31c0a5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32a31c0a5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32a31c0a55_3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32a31c0a55_3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32a31c0a5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32a31c0a5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16996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232a31c0a55_3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232a31c0a55_3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35326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232a31c0a55_3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232a31c0a55_3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69737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32a31c0a5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232a31c0a5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92635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325" y="963513"/>
            <a:ext cx="4740300" cy="2611800"/>
          </a:xfrm>
          <a:prstGeom prst="rect">
            <a:avLst/>
          </a:prstGeom>
          <a:noFill/>
        </p:spPr>
        <p:txBody>
          <a:bodyPr spcFirstLastPara="1" wrap="square" lIns="91425" tIns="91425" rIns="91425" bIns="91425" anchor="t" anchorCtr="0">
            <a:noAutofit/>
          </a:bodyPr>
          <a:lstStyle>
            <a:lvl1pPr lvl="0" algn="l">
              <a:lnSpc>
                <a:spcPct val="90000"/>
              </a:lnSpc>
              <a:spcBef>
                <a:spcPts val="0"/>
              </a:spcBef>
              <a:spcAft>
                <a:spcPts val="0"/>
              </a:spcAft>
              <a:buSzPts val="4500"/>
              <a:buFont typeface="Loved by the King"/>
              <a:buNone/>
              <a:defRPr sz="6000"/>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713225" y="3814288"/>
            <a:ext cx="4740300" cy="365700"/>
          </a:xfrm>
          <a:prstGeom prst="rect">
            <a:avLst/>
          </a:prstGeom>
          <a:solidFill>
            <a:schemeClr val="dk2"/>
          </a:solidFill>
          <a:ln>
            <a:noFill/>
          </a:ln>
        </p:spPr>
        <p:txBody>
          <a:bodyPr spcFirstLastPara="1" wrap="square" lIns="91425" tIns="91425" rIns="91425" bIns="91425" anchor="ctr" anchorCtr="0">
            <a:noAutofit/>
          </a:bodyPr>
          <a:lstStyle>
            <a:lvl1pPr lvl="0">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1" name="Google Shape;11;p2"/>
          <p:cNvSpPr>
            <a:spLocks noGrp="1"/>
          </p:cNvSpPr>
          <p:nvPr>
            <p:ph type="pic" idx="2"/>
          </p:nvPr>
        </p:nvSpPr>
        <p:spPr>
          <a:xfrm>
            <a:off x="5644450" y="541800"/>
            <a:ext cx="2930400" cy="4059900"/>
          </a:xfrm>
          <a:prstGeom prst="rect">
            <a:avLst/>
          </a:prstGeom>
          <a:noFill/>
          <a:ln w="19050" cap="flat" cmpd="sng">
            <a:solidFill>
              <a:schemeClr val="dk1"/>
            </a:solidFill>
            <a:prstDash val="solid"/>
            <a:round/>
            <a:headEnd type="none" w="sm" len="sm"/>
            <a:tailEnd type="none" w="sm" len="sm"/>
          </a:ln>
        </p:spPr>
      </p:sp>
      <p:pic>
        <p:nvPicPr>
          <p:cNvPr id="12" name="Google Shape;12;p2"/>
          <p:cNvPicPr preferRelativeResize="0"/>
          <p:nvPr/>
        </p:nvPicPr>
        <p:blipFill>
          <a:blip r:embed="rId2">
            <a:alphaModFix/>
          </a:blip>
          <a:stretch>
            <a:fillRect/>
          </a:stretch>
        </p:blipFill>
        <p:spPr>
          <a:xfrm>
            <a:off x="7577024" y="2767851"/>
            <a:ext cx="2490451" cy="2796349"/>
          </a:xfrm>
          <a:prstGeom prst="rect">
            <a:avLst/>
          </a:prstGeom>
          <a:noFill/>
          <a:ln>
            <a:noFill/>
          </a:ln>
        </p:spPr>
      </p:pic>
      <p:pic>
        <p:nvPicPr>
          <p:cNvPr id="13" name="Google Shape;13;p2"/>
          <p:cNvPicPr preferRelativeResize="0"/>
          <p:nvPr/>
        </p:nvPicPr>
        <p:blipFill>
          <a:blip r:embed="rId3">
            <a:alphaModFix/>
          </a:blip>
          <a:stretch>
            <a:fillRect/>
          </a:stretch>
        </p:blipFill>
        <p:spPr>
          <a:xfrm>
            <a:off x="-1248276" y="-393925"/>
            <a:ext cx="2366950" cy="1059825"/>
          </a:xfrm>
          <a:prstGeom prst="rect">
            <a:avLst/>
          </a:prstGeom>
          <a:noFill/>
          <a:ln>
            <a:noFill/>
          </a:ln>
        </p:spPr>
      </p:pic>
      <p:pic>
        <p:nvPicPr>
          <p:cNvPr id="14" name="Google Shape;14;p2"/>
          <p:cNvPicPr preferRelativeResize="0"/>
          <p:nvPr/>
        </p:nvPicPr>
        <p:blipFill>
          <a:blip r:embed="rId4">
            <a:alphaModFix/>
          </a:blip>
          <a:stretch>
            <a:fillRect/>
          </a:stretch>
        </p:blipFill>
        <p:spPr>
          <a:xfrm flipH="1">
            <a:off x="-135700" y="4345125"/>
            <a:ext cx="1108950" cy="963525"/>
          </a:xfrm>
          <a:prstGeom prst="rect">
            <a:avLst/>
          </a:prstGeom>
          <a:noFill/>
          <a:ln>
            <a:noFill/>
          </a:ln>
        </p:spPr>
      </p:pic>
      <p:sp>
        <p:nvSpPr>
          <p:cNvPr id="15" name="Google Shape;15;p2"/>
          <p:cNvSpPr/>
          <p:nvPr/>
        </p:nvSpPr>
        <p:spPr>
          <a:xfrm>
            <a:off x="7085850" y="492382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252500" y="18510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242875" y="460170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 name="Google Shape;18;p2"/>
          <p:cNvPicPr preferRelativeResize="0"/>
          <p:nvPr/>
        </p:nvPicPr>
        <p:blipFill>
          <a:blip r:embed="rId2">
            <a:alphaModFix/>
          </a:blip>
          <a:stretch>
            <a:fillRect/>
          </a:stretch>
        </p:blipFill>
        <p:spPr>
          <a:xfrm rot="-5036530" flipH="1">
            <a:off x="8445623" y="-694249"/>
            <a:ext cx="2490451" cy="2796348"/>
          </a:xfrm>
          <a:prstGeom prst="rect">
            <a:avLst/>
          </a:prstGeom>
          <a:noFill/>
          <a:ln>
            <a:noFill/>
          </a:ln>
        </p:spPr>
      </p:pic>
      <p:sp>
        <p:nvSpPr>
          <p:cNvPr id="19" name="Google Shape;19;p2"/>
          <p:cNvSpPr/>
          <p:nvPr/>
        </p:nvSpPr>
        <p:spPr>
          <a:xfrm>
            <a:off x="1272575" y="18510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02"/>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03"/>
        <p:cNvGrpSpPr/>
        <p:nvPr/>
      </p:nvGrpSpPr>
      <p:grpSpPr>
        <a:xfrm>
          <a:off x="0" y="0"/>
          <a:ext cx="0" cy="0"/>
          <a:chOff x="0" y="0"/>
          <a:chExt cx="0" cy="0"/>
        </a:xfrm>
      </p:grpSpPr>
      <p:sp>
        <p:nvSpPr>
          <p:cNvPr id="104" name="Google Shape;104;p13"/>
          <p:cNvSpPr txBox="1">
            <a:spLocks noGrp="1"/>
          </p:cNvSpPr>
          <p:nvPr>
            <p:ph type="title"/>
          </p:nvPr>
        </p:nvSpPr>
        <p:spPr>
          <a:xfrm>
            <a:off x="2067629" y="1670119"/>
            <a:ext cx="23406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 name="Google Shape;105;p13"/>
          <p:cNvSpPr txBox="1">
            <a:spLocks noGrp="1"/>
          </p:cNvSpPr>
          <p:nvPr>
            <p:ph type="subTitle" idx="1"/>
          </p:nvPr>
        </p:nvSpPr>
        <p:spPr>
          <a:xfrm>
            <a:off x="2067629" y="1884919"/>
            <a:ext cx="2340600" cy="54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6" name="Google Shape;106;p13"/>
          <p:cNvSpPr txBox="1">
            <a:spLocks noGrp="1"/>
          </p:cNvSpPr>
          <p:nvPr>
            <p:ph type="title" idx="2"/>
          </p:nvPr>
        </p:nvSpPr>
        <p:spPr>
          <a:xfrm flipH="1">
            <a:off x="5639520" y="1670110"/>
            <a:ext cx="23409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7" name="Google Shape;107;p13"/>
          <p:cNvSpPr txBox="1">
            <a:spLocks noGrp="1"/>
          </p:cNvSpPr>
          <p:nvPr>
            <p:ph type="subTitle" idx="3"/>
          </p:nvPr>
        </p:nvSpPr>
        <p:spPr>
          <a:xfrm flipH="1">
            <a:off x="5639520" y="1884910"/>
            <a:ext cx="2340600" cy="54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8" name="Google Shape;108;p13"/>
          <p:cNvSpPr txBox="1">
            <a:spLocks noGrp="1"/>
          </p:cNvSpPr>
          <p:nvPr>
            <p:ph type="title" idx="4" hasCustomPrompt="1"/>
          </p:nvPr>
        </p:nvSpPr>
        <p:spPr>
          <a:xfrm>
            <a:off x="1163580" y="1670119"/>
            <a:ext cx="759000" cy="7590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5" hasCustomPrompt="1"/>
          </p:nvPr>
        </p:nvSpPr>
        <p:spPr>
          <a:xfrm flipH="1">
            <a:off x="4709464" y="1672369"/>
            <a:ext cx="759000" cy="7590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title" idx="6"/>
          </p:nvPr>
        </p:nvSpPr>
        <p:spPr>
          <a:xfrm>
            <a:off x="720000" y="365760"/>
            <a:ext cx="7704000" cy="548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11" name="Google Shape;111;p13"/>
          <p:cNvSpPr txBox="1">
            <a:spLocks noGrp="1"/>
          </p:cNvSpPr>
          <p:nvPr>
            <p:ph type="title" idx="7"/>
          </p:nvPr>
        </p:nvSpPr>
        <p:spPr>
          <a:xfrm>
            <a:off x="2067629" y="3127002"/>
            <a:ext cx="23406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2" name="Google Shape;112;p13"/>
          <p:cNvSpPr txBox="1">
            <a:spLocks noGrp="1"/>
          </p:cNvSpPr>
          <p:nvPr>
            <p:ph type="subTitle" idx="8"/>
          </p:nvPr>
        </p:nvSpPr>
        <p:spPr>
          <a:xfrm>
            <a:off x="2067629" y="3343036"/>
            <a:ext cx="2340900" cy="54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3" name="Google Shape;113;p13"/>
          <p:cNvSpPr txBox="1">
            <a:spLocks noGrp="1"/>
          </p:cNvSpPr>
          <p:nvPr>
            <p:ph type="title" idx="9"/>
          </p:nvPr>
        </p:nvSpPr>
        <p:spPr>
          <a:xfrm flipH="1">
            <a:off x="5639520" y="3127002"/>
            <a:ext cx="23409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4" name="Google Shape;114;p13"/>
          <p:cNvSpPr txBox="1">
            <a:spLocks noGrp="1"/>
          </p:cNvSpPr>
          <p:nvPr>
            <p:ph type="subTitle" idx="13"/>
          </p:nvPr>
        </p:nvSpPr>
        <p:spPr>
          <a:xfrm flipH="1">
            <a:off x="5639520" y="3343038"/>
            <a:ext cx="2340600" cy="54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 name="Google Shape;115;p13"/>
          <p:cNvSpPr txBox="1">
            <a:spLocks noGrp="1"/>
          </p:cNvSpPr>
          <p:nvPr>
            <p:ph type="title" idx="14" hasCustomPrompt="1"/>
          </p:nvPr>
        </p:nvSpPr>
        <p:spPr>
          <a:xfrm>
            <a:off x="1163589" y="3129869"/>
            <a:ext cx="759000" cy="7590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3"/>
          <p:cNvSpPr txBox="1">
            <a:spLocks noGrp="1"/>
          </p:cNvSpPr>
          <p:nvPr>
            <p:ph type="title" idx="15" hasCustomPrompt="1"/>
          </p:nvPr>
        </p:nvSpPr>
        <p:spPr>
          <a:xfrm flipH="1">
            <a:off x="4709464" y="3129869"/>
            <a:ext cx="759000" cy="759000"/>
          </a:xfrm>
          <a:prstGeom prst="rect">
            <a:avLst/>
          </a:prstGeom>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pic>
        <p:nvPicPr>
          <p:cNvPr id="117" name="Google Shape;117;p13"/>
          <p:cNvPicPr preferRelativeResize="0"/>
          <p:nvPr/>
        </p:nvPicPr>
        <p:blipFill>
          <a:blip r:embed="rId2">
            <a:alphaModFix/>
          </a:blip>
          <a:stretch>
            <a:fillRect/>
          </a:stretch>
        </p:blipFill>
        <p:spPr>
          <a:xfrm flipH="1">
            <a:off x="8250200" y="1038825"/>
            <a:ext cx="1324325" cy="592975"/>
          </a:xfrm>
          <a:prstGeom prst="rect">
            <a:avLst/>
          </a:prstGeom>
          <a:noFill/>
          <a:ln>
            <a:noFill/>
          </a:ln>
        </p:spPr>
      </p:pic>
      <p:pic>
        <p:nvPicPr>
          <p:cNvPr id="118" name="Google Shape;118;p13"/>
          <p:cNvPicPr preferRelativeResize="0"/>
          <p:nvPr/>
        </p:nvPicPr>
        <p:blipFill>
          <a:blip r:embed="rId3">
            <a:alphaModFix/>
          </a:blip>
          <a:stretch>
            <a:fillRect/>
          </a:stretch>
        </p:blipFill>
        <p:spPr>
          <a:xfrm flipH="1">
            <a:off x="-1871651" y="3675801"/>
            <a:ext cx="2490451" cy="2796349"/>
          </a:xfrm>
          <a:prstGeom prst="rect">
            <a:avLst/>
          </a:prstGeom>
          <a:noFill/>
          <a:ln>
            <a:noFill/>
          </a:ln>
        </p:spPr>
      </p:pic>
      <p:sp>
        <p:nvSpPr>
          <p:cNvPr id="119" name="Google Shape;119;p13"/>
          <p:cNvSpPr/>
          <p:nvPr/>
        </p:nvSpPr>
        <p:spPr>
          <a:xfrm>
            <a:off x="246863" y="35898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8857463" y="184660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24">
    <p:spTree>
      <p:nvGrpSpPr>
        <p:cNvPr id="1" name="Shape 121"/>
        <p:cNvGrpSpPr/>
        <p:nvPr/>
      </p:nvGrpSpPr>
      <p:grpSpPr>
        <a:xfrm>
          <a:off x="0" y="0"/>
          <a:ext cx="0" cy="0"/>
          <a:chOff x="0" y="0"/>
          <a:chExt cx="0" cy="0"/>
        </a:xfrm>
      </p:grpSpPr>
      <p:sp>
        <p:nvSpPr>
          <p:cNvPr id="122" name="Google Shape;122;p14"/>
          <p:cNvSpPr txBox="1">
            <a:spLocks noGrp="1"/>
          </p:cNvSpPr>
          <p:nvPr>
            <p:ph type="title"/>
          </p:nvPr>
        </p:nvSpPr>
        <p:spPr>
          <a:xfrm>
            <a:off x="1152043" y="3095801"/>
            <a:ext cx="6839700" cy="457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None/>
              <a:defRPr sz="2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3" name="Google Shape;123;p14"/>
          <p:cNvSpPr txBox="1">
            <a:spLocks noGrp="1"/>
          </p:cNvSpPr>
          <p:nvPr>
            <p:ph type="subTitle" idx="1"/>
          </p:nvPr>
        </p:nvSpPr>
        <p:spPr>
          <a:xfrm>
            <a:off x="1150800" y="1434350"/>
            <a:ext cx="6842400" cy="1661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3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124" name="Google Shape;124;p14"/>
          <p:cNvPicPr preferRelativeResize="0"/>
          <p:nvPr/>
        </p:nvPicPr>
        <p:blipFill>
          <a:blip r:embed="rId2">
            <a:alphaModFix/>
          </a:blip>
          <a:stretch>
            <a:fillRect/>
          </a:stretch>
        </p:blipFill>
        <p:spPr>
          <a:xfrm>
            <a:off x="3495174" y="-612513"/>
            <a:ext cx="2366950" cy="1059825"/>
          </a:xfrm>
          <a:prstGeom prst="rect">
            <a:avLst/>
          </a:prstGeom>
          <a:noFill/>
          <a:ln>
            <a:noFill/>
          </a:ln>
        </p:spPr>
      </p:pic>
      <p:pic>
        <p:nvPicPr>
          <p:cNvPr id="125" name="Google Shape;125;p14"/>
          <p:cNvPicPr preferRelativeResize="0"/>
          <p:nvPr/>
        </p:nvPicPr>
        <p:blipFill>
          <a:blip r:embed="rId3">
            <a:alphaModFix/>
          </a:blip>
          <a:stretch>
            <a:fillRect/>
          </a:stretch>
        </p:blipFill>
        <p:spPr>
          <a:xfrm flipH="1">
            <a:off x="-1785475" y="-108699"/>
            <a:ext cx="2490451" cy="2796349"/>
          </a:xfrm>
          <a:prstGeom prst="rect">
            <a:avLst/>
          </a:prstGeom>
          <a:noFill/>
          <a:ln>
            <a:noFill/>
          </a:ln>
        </p:spPr>
      </p:pic>
      <p:sp>
        <p:nvSpPr>
          <p:cNvPr id="126" name="Google Shape;126;p14"/>
          <p:cNvSpPr/>
          <p:nvPr/>
        </p:nvSpPr>
        <p:spPr>
          <a:xfrm>
            <a:off x="7328700" y="18510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7" name="Google Shape;127;p14"/>
          <p:cNvPicPr preferRelativeResize="0"/>
          <p:nvPr/>
        </p:nvPicPr>
        <p:blipFill>
          <a:blip r:embed="rId3">
            <a:alphaModFix/>
          </a:blip>
          <a:stretch>
            <a:fillRect/>
          </a:stretch>
        </p:blipFill>
        <p:spPr>
          <a:xfrm>
            <a:off x="8510474" y="2767851"/>
            <a:ext cx="2490451" cy="2796349"/>
          </a:xfrm>
          <a:prstGeom prst="rect">
            <a:avLst/>
          </a:prstGeom>
          <a:noFill/>
          <a:ln>
            <a:noFill/>
          </a:ln>
        </p:spPr>
      </p:pic>
      <p:sp>
        <p:nvSpPr>
          <p:cNvPr id="128" name="Google Shape;128;p14"/>
          <p:cNvSpPr/>
          <p:nvPr/>
        </p:nvSpPr>
        <p:spPr>
          <a:xfrm flipH="1">
            <a:off x="362450" y="365717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9" name="Google Shape;129;p14"/>
          <p:cNvPicPr preferRelativeResize="0"/>
          <p:nvPr/>
        </p:nvPicPr>
        <p:blipFill>
          <a:blip r:embed="rId2">
            <a:alphaModFix/>
          </a:blip>
          <a:stretch>
            <a:fillRect/>
          </a:stretch>
        </p:blipFill>
        <p:spPr>
          <a:xfrm>
            <a:off x="1733049" y="4601212"/>
            <a:ext cx="2366950" cy="1059825"/>
          </a:xfrm>
          <a:prstGeom prst="rect">
            <a:avLst/>
          </a:prstGeom>
          <a:noFill/>
          <a:ln>
            <a:noFill/>
          </a:ln>
        </p:spPr>
      </p:pic>
      <p:sp>
        <p:nvSpPr>
          <p:cNvPr id="130" name="Google Shape;130;p14"/>
          <p:cNvSpPr/>
          <p:nvPr/>
        </p:nvSpPr>
        <p:spPr>
          <a:xfrm>
            <a:off x="8019300" y="492382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22">
    <p:spTree>
      <p:nvGrpSpPr>
        <p:cNvPr id="1" name="Shape 131"/>
        <p:cNvGrpSpPr/>
        <p:nvPr/>
      </p:nvGrpSpPr>
      <p:grpSpPr>
        <a:xfrm>
          <a:off x="0" y="0"/>
          <a:ext cx="0" cy="0"/>
          <a:chOff x="0" y="0"/>
          <a:chExt cx="0" cy="0"/>
        </a:xfrm>
      </p:grpSpPr>
      <p:sp>
        <p:nvSpPr>
          <p:cNvPr id="132" name="Google Shape;132;p15"/>
          <p:cNvSpPr txBox="1">
            <a:spLocks noGrp="1"/>
          </p:cNvSpPr>
          <p:nvPr>
            <p:ph type="title"/>
          </p:nvPr>
        </p:nvSpPr>
        <p:spPr>
          <a:xfrm>
            <a:off x="720000" y="365760"/>
            <a:ext cx="7704000" cy="548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133" name="Google Shape;133;p15"/>
          <p:cNvPicPr preferRelativeResize="0"/>
          <p:nvPr/>
        </p:nvPicPr>
        <p:blipFill>
          <a:blip r:embed="rId2">
            <a:alphaModFix/>
          </a:blip>
          <a:stretch>
            <a:fillRect/>
          </a:stretch>
        </p:blipFill>
        <p:spPr>
          <a:xfrm rot="3566582">
            <a:off x="8199124" y="1760613"/>
            <a:ext cx="2366950" cy="1059825"/>
          </a:xfrm>
          <a:prstGeom prst="rect">
            <a:avLst/>
          </a:prstGeom>
          <a:noFill/>
          <a:ln>
            <a:noFill/>
          </a:ln>
        </p:spPr>
      </p:pic>
      <p:pic>
        <p:nvPicPr>
          <p:cNvPr id="134" name="Google Shape;134;p15"/>
          <p:cNvPicPr preferRelativeResize="0"/>
          <p:nvPr/>
        </p:nvPicPr>
        <p:blipFill>
          <a:blip r:embed="rId3">
            <a:alphaModFix/>
          </a:blip>
          <a:stretch>
            <a:fillRect/>
          </a:stretch>
        </p:blipFill>
        <p:spPr>
          <a:xfrm rot="4856011" flipH="1">
            <a:off x="1233950" y="-2415799"/>
            <a:ext cx="2490451" cy="2796350"/>
          </a:xfrm>
          <a:prstGeom prst="rect">
            <a:avLst/>
          </a:prstGeom>
          <a:noFill/>
          <a:ln>
            <a:noFill/>
          </a:ln>
        </p:spPr>
      </p:pic>
      <p:sp>
        <p:nvSpPr>
          <p:cNvPr id="135" name="Google Shape;135;p15"/>
          <p:cNvSpPr/>
          <p:nvPr/>
        </p:nvSpPr>
        <p:spPr>
          <a:xfrm flipH="1">
            <a:off x="267200" y="9723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8886650" y="-12537"/>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7" name="Google Shape;137;p15"/>
          <p:cNvPicPr preferRelativeResize="0"/>
          <p:nvPr/>
        </p:nvPicPr>
        <p:blipFill>
          <a:blip r:embed="rId2">
            <a:alphaModFix/>
          </a:blip>
          <a:stretch>
            <a:fillRect/>
          </a:stretch>
        </p:blipFill>
        <p:spPr>
          <a:xfrm rot="4448824">
            <a:off x="-1114276" y="3751062"/>
            <a:ext cx="2366949" cy="1059825"/>
          </a:xfrm>
          <a:prstGeom prst="rect">
            <a:avLst/>
          </a:prstGeom>
          <a:noFill/>
          <a:ln>
            <a:noFill/>
          </a:ln>
        </p:spPr>
      </p:pic>
      <p:pic>
        <p:nvPicPr>
          <p:cNvPr id="138" name="Google Shape;138;p15"/>
          <p:cNvPicPr preferRelativeResize="0"/>
          <p:nvPr/>
        </p:nvPicPr>
        <p:blipFill>
          <a:blip r:embed="rId4">
            <a:alphaModFix/>
          </a:blip>
          <a:stretch>
            <a:fillRect/>
          </a:stretch>
        </p:blipFill>
        <p:spPr>
          <a:xfrm flipH="1">
            <a:off x="8560625" y="3666600"/>
            <a:ext cx="1108950" cy="963525"/>
          </a:xfrm>
          <a:prstGeom prst="rect">
            <a:avLst/>
          </a:prstGeom>
          <a:noFill/>
          <a:ln>
            <a:noFill/>
          </a:ln>
        </p:spPr>
      </p:pic>
      <p:pic>
        <p:nvPicPr>
          <p:cNvPr id="139" name="Google Shape;139;p15"/>
          <p:cNvPicPr preferRelativeResize="0"/>
          <p:nvPr/>
        </p:nvPicPr>
        <p:blipFill>
          <a:blip r:embed="rId3">
            <a:alphaModFix/>
          </a:blip>
          <a:stretch>
            <a:fillRect/>
          </a:stretch>
        </p:blipFill>
        <p:spPr>
          <a:xfrm rot="5268234">
            <a:off x="3386023" y="4529851"/>
            <a:ext cx="2490451" cy="2796349"/>
          </a:xfrm>
          <a:prstGeom prst="rect">
            <a:avLst/>
          </a:prstGeom>
          <a:noFill/>
          <a:ln>
            <a:noFill/>
          </a:ln>
        </p:spPr>
      </p:pic>
      <p:sp>
        <p:nvSpPr>
          <p:cNvPr id="140" name="Google Shape;140;p15"/>
          <p:cNvSpPr/>
          <p:nvPr/>
        </p:nvSpPr>
        <p:spPr>
          <a:xfrm>
            <a:off x="8019300" y="492382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4_1">
    <p:spTree>
      <p:nvGrpSpPr>
        <p:cNvPr id="1" name="Shape 152"/>
        <p:cNvGrpSpPr/>
        <p:nvPr/>
      </p:nvGrpSpPr>
      <p:grpSpPr>
        <a:xfrm>
          <a:off x="0" y="0"/>
          <a:ext cx="0" cy="0"/>
          <a:chOff x="0" y="0"/>
          <a:chExt cx="0" cy="0"/>
        </a:xfrm>
      </p:grpSpPr>
      <p:sp>
        <p:nvSpPr>
          <p:cNvPr id="153" name="Google Shape;153;p17"/>
          <p:cNvSpPr txBox="1">
            <a:spLocks noGrp="1"/>
          </p:cNvSpPr>
          <p:nvPr>
            <p:ph type="title"/>
          </p:nvPr>
        </p:nvSpPr>
        <p:spPr>
          <a:xfrm>
            <a:off x="720000" y="365760"/>
            <a:ext cx="7704000" cy="548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54" name="Google Shape;154;p17"/>
          <p:cNvSpPr txBox="1">
            <a:spLocks noGrp="1"/>
          </p:cNvSpPr>
          <p:nvPr>
            <p:ph type="subTitle" idx="1"/>
          </p:nvPr>
        </p:nvSpPr>
        <p:spPr>
          <a:xfrm>
            <a:off x="721879" y="2850605"/>
            <a:ext cx="2501700" cy="118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5" name="Google Shape;155;p17"/>
          <p:cNvSpPr txBox="1">
            <a:spLocks noGrp="1"/>
          </p:cNvSpPr>
          <p:nvPr>
            <p:ph type="subTitle" idx="2"/>
          </p:nvPr>
        </p:nvSpPr>
        <p:spPr>
          <a:xfrm>
            <a:off x="3321150" y="2850605"/>
            <a:ext cx="2501700" cy="118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6" name="Google Shape;156;p17"/>
          <p:cNvSpPr txBox="1">
            <a:spLocks noGrp="1"/>
          </p:cNvSpPr>
          <p:nvPr>
            <p:ph type="subTitle" idx="3"/>
          </p:nvPr>
        </p:nvSpPr>
        <p:spPr>
          <a:xfrm>
            <a:off x="5920421" y="2850605"/>
            <a:ext cx="2501700" cy="118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7" name="Google Shape;157;p17"/>
          <p:cNvSpPr txBox="1">
            <a:spLocks noGrp="1"/>
          </p:cNvSpPr>
          <p:nvPr>
            <p:ph type="title" idx="4"/>
          </p:nvPr>
        </p:nvSpPr>
        <p:spPr>
          <a:xfrm>
            <a:off x="719929" y="2631149"/>
            <a:ext cx="2505600" cy="365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b="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58" name="Google Shape;158;p17"/>
          <p:cNvSpPr txBox="1">
            <a:spLocks noGrp="1"/>
          </p:cNvSpPr>
          <p:nvPr>
            <p:ph type="title" idx="5"/>
          </p:nvPr>
        </p:nvSpPr>
        <p:spPr>
          <a:xfrm>
            <a:off x="3319200" y="2631149"/>
            <a:ext cx="2505600" cy="365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b="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59" name="Google Shape;159;p17"/>
          <p:cNvSpPr txBox="1">
            <a:spLocks noGrp="1"/>
          </p:cNvSpPr>
          <p:nvPr>
            <p:ph type="title" idx="6"/>
          </p:nvPr>
        </p:nvSpPr>
        <p:spPr>
          <a:xfrm>
            <a:off x="5918471" y="2631149"/>
            <a:ext cx="2505600" cy="365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b="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160" name="Google Shape;160;p17"/>
          <p:cNvPicPr preferRelativeResize="0"/>
          <p:nvPr/>
        </p:nvPicPr>
        <p:blipFill>
          <a:blip r:embed="rId2">
            <a:alphaModFix/>
          </a:blip>
          <a:stretch>
            <a:fillRect/>
          </a:stretch>
        </p:blipFill>
        <p:spPr>
          <a:xfrm rot="-8888965">
            <a:off x="-429500" y="4409151"/>
            <a:ext cx="1744518" cy="781124"/>
          </a:xfrm>
          <a:prstGeom prst="rect">
            <a:avLst/>
          </a:prstGeom>
          <a:noFill/>
          <a:ln>
            <a:noFill/>
          </a:ln>
        </p:spPr>
      </p:pic>
      <p:pic>
        <p:nvPicPr>
          <p:cNvPr id="161" name="Google Shape;161;p17"/>
          <p:cNvPicPr preferRelativeResize="0"/>
          <p:nvPr/>
        </p:nvPicPr>
        <p:blipFill>
          <a:blip r:embed="rId2">
            <a:alphaModFix/>
          </a:blip>
          <a:stretch>
            <a:fillRect/>
          </a:stretch>
        </p:blipFill>
        <p:spPr>
          <a:xfrm rot="-8888965">
            <a:off x="8496900" y="1241401"/>
            <a:ext cx="1744518" cy="781124"/>
          </a:xfrm>
          <a:prstGeom prst="rect">
            <a:avLst/>
          </a:prstGeom>
          <a:noFill/>
          <a:ln>
            <a:noFill/>
          </a:ln>
        </p:spPr>
      </p:pic>
      <p:pic>
        <p:nvPicPr>
          <p:cNvPr id="162" name="Google Shape;162;p17"/>
          <p:cNvPicPr preferRelativeResize="0"/>
          <p:nvPr/>
        </p:nvPicPr>
        <p:blipFill>
          <a:blip r:embed="rId3">
            <a:alphaModFix/>
          </a:blip>
          <a:stretch>
            <a:fillRect/>
          </a:stretch>
        </p:blipFill>
        <p:spPr>
          <a:xfrm rot="6764126" flipH="1">
            <a:off x="7947550" y="3935602"/>
            <a:ext cx="2490452" cy="2796348"/>
          </a:xfrm>
          <a:prstGeom prst="rect">
            <a:avLst/>
          </a:prstGeom>
          <a:noFill/>
          <a:ln>
            <a:noFill/>
          </a:ln>
        </p:spPr>
      </p:pic>
      <p:sp>
        <p:nvSpPr>
          <p:cNvPr id="163" name="Google Shape;163;p17"/>
          <p:cNvSpPr/>
          <p:nvPr/>
        </p:nvSpPr>
        <p:spPr>
          <a:xfrm>
            <a:off x="236263" y="17980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7"/>
          <p:cNvSpPr/>
          <p:nvPr/>
        </p:nvSpPr>
        <p:spPr>
          <a:xfrm>
            <a:off x="836338" y="1035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a:off x="3770038" y="49164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7"/>
          <p:cNvSpPr/>
          <p:nvPr/>
        </p:nvSpPr>
        <p:spPr>
          <a:xfrm>
            <a:off x="8656363" y="318290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1">
  <p:cSld name="CUSTOM_25">
    <p:spTree>
      <p:nvGrpSpPr>
        <p:cNvPr id="1" name="Shape 167"/>
        <p:cNvGrpSpPr/>
        <p:nvPr/>
      </p:nvGrpSpPr>
      <p:grpSpPr>
        <a:xfrm>
          <a:off x="0" y="0"/>
          <a:ext cx="0" cy="0"/>
          <a:chOff x="0" y="0"/>
          <a:chExt cx="0" cy="0"/>
        </a:xfrm>
      </p:grpSpPr>
      <p:sp>
        <p:nvSpPr>
          <p:cNvPr id="168" name="Google Shape;168;p18"/>
          <p:cNvSpPr txBox="1">
            <a:spLocks noGrp="1"/>
          </p:cNvSpPr>
          <p:nvPr>
            <p:ph type="body" idx="1"/>
          </p:nvPr>
        </p:nvSpPr>
        <p:spPr>
          <a:xfrm>
            <a:off x="794950" y="1084200"/>
            <a:ext cx="3749400" cy="3515100"/>
          </a:xfrm>
          <a:prstGeom prst="rect">
            <a:avLst/>
          </a:prstGeom>
        </p:spPr>
        <p:txBody>
          <a:bodyPr spcFirstLastPara="1" wrap="square" lIns="91425" tIns="91425" rIns="91425" bIns="91425" anchor="t" anchorCtr="0">
            <a:noAutofit/>
          </a:bodyPr>
          <a:lstStyle>
            <a:lvl1pPr marL="457200" lvl="0" indent="-330200" rtl="0">
              <a:lnSpc>
                <a:spcPct val="100000"/>
              </a:lnSpc>
              <a:spcBef>
                <a:spcPts val="300"/>
              </a:spcBef>
              <a:spcAft>
                <a:spcPts val="0"/>
              </a:spcAft>
              <a:buClr>
                <a:schemeClr val="dk1"/>
              </a:buClr>
              <a:buSzPts val="1600"/>
              <a:buChar char="●"/>
              <a:defRPr/>
            </a:lvl1pPr>
            <a:lvl2pPr marL="914400" lvl="1" indent="-330200" rtl="0">
              <a:lnSpc>
                <a:spcPct val="100000"/>
              </a:lnSpc>
              <a:spcBef>
                <a:spcPts val="0"/>
              </a:spcBef>
              <a:spcAft>
                <a:spcPts val="0"/>
              </a:spcAft>
              <a:buSzPts val="1600"/>
              <a:buFont typeface="Nunito Light"/>
              <a:buChar char="○"/>
              <a:defRPr sz="1600"/>
            </a:lvl2pPr>
            <a:lvl3pPr marL="1371600" lvl="2" indent="-330200" rtl="0">
              <a:lnSpc>
                <a:spcPct val="100000"/>
              </a:lnSpc>
              <a:spcBef>
                <a:spcPts val="0"/>
              </a:spcBef>
              <a:spcAft>
                <a:spcPts val="0"/>
              </a:spcAft>
              <a:buSzPts val="1600"/>
              <a:buFont typeface="Nunito Light"/>
              <a:buChar char="■"/>
              <a:defRPr sz="1600"/>
            </a:lvl3pPr>
            <a:lvl4pPr marL="1828800" lvl="3" indent="-330200" rtl="0">
              <a:lnSpc>
                <a:spcPct val="100000"/>
              </a:lnSpc>
              <a:spcBef>
                <a:spcPts val="0"/>
              </a:spcBef>
              <a:spcAft>
                <a:spcPts val="0"/>
              </a:spcAft>
              <a:buSzPts val="1600"/>
              <a:buFont typeface="Nunito Light"/>
              <a:buChar char="●"/>
              <a:defRPr sz="1600"/>
            </a:lvl4pPr>
            <a:lvl5pPr marL="2286000" lvl="4" indent="-330200" rtl="0">
              <a:lnSpc>
                <a:spcPct val="100000"/>
              </a:lnSpc>
              <a:spcBef>
                <a:spcPts val="0"/>
              </a:spcBef>
              <a:spcAft>
                <a:spcPts val="0"/>
              </a:spcAft>
              <a:buSzPts val="1600"/>
              <a:buFont typeface="Nunito Light"/>
              <a:buChar char="○"/>
              <a:defRPr sz="1600"/>
            </a:lvl5pPr>
            <a:lvl6pPr marL="2743200" lvl="5" indent="-330200" rtl="0">
              <a:lnSpc>
                <a:spcPct val="100000"/>
              </a:lnSpc>
              <a:spcBef>
                <a:spcPts val="0"/>
              </a:spcBef>
              <a:spcAft>
                <a:spcPts val="0"/>
              </a:spcAft>
              <a:buSzPts val="1600"/>
              <a:buFont typeface="Nunito Light"/>
              <a:buChar char="■"/>
              <a:defRPr sz="1600"/>
            </a:lvl6pPr>
            <a:lvl7pPr marL="3200400" lvl="6" indent="-330200" rtl="0">
              <a:lnSpc>
                <a:spcPct val="100000"/>
              </a:lnSpc>
              <a:spcBef>
                <a:spcPts val="0"/>
              </a:spcBef>
              <a:spcAft>
                <a:spcPts val="0"/>
              </a:spcAft>
              <a:buSzPts val="1600"/>
              <a:buFont typeface="Nunito Light"/>
              <a:buChar char="●"/>
              <a:defRPr sz="1600"/>
            </a:lvl7pPr>
            <a:lvl8pPr marL="3657600" lvl="7" indent="-330200" rtl="0">
              <a:lnSpc>
                <a:spcPct val="100000"/>
              </a:lnSpc>
              <a:spcBef>
                <a:spcPts val="0"/>
              </a:spcBef>
              <a:spcAft>
                <a:spcPts val="0"/>
              </a:spcAft>
              <a:buSzPts val="1600"/>
              <a:buFont typeface="Nunito Light"/>
              <a:buChar char="○"/>
              <a:defRPr sz="1600"/>
            </a:lvl8pPr>
            <a:lvl9pPr marL="4114800" lvl="8" indent="-330200" rtl="0">
              <a:lnSpc>
                <a:spcPct val="100000"/>
              </a:lnSpc>
              <a:spcBef>
                <a:spcPts val="0"/>
              </a:spcBef>
              <a:spcAft>
                <a:spcPts val="0"/>
              </a:spcAft>
              <a:buSzPts val="1600"/>
              <a:buFont typeface="Nunito Light"/>
              <a:buChar char="■"/>
              <a:defRPr sz="1600"/>
            </a:lvl9pPr>
          </a:lstStyle>
          <a:p>
            <a:endParaRPr/>
          </a:p>
        </p:txBody>
      </p:sp>
      <p:sp>
        <p:nvSpPr>
          <p:cNvPr id="169" name="Google Shape;169;p18"/>
          <p:cNvSpPr txBox="1">
            <a:spLocks noGrp="1"/>
          </p:cNvSpPr>
          <p:nvPr>
            <p:ph type="body" idx="2"/>
          </p:nvPr>
        </p:nvSpPr>
        <p:spPr>
          <a:xfrm>
            <a:off x="4599650" y="1084198"/>
            <a:ext cx="3749400" cy="35151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dk1"/>
              </a:buClr>
              <a:buSzPts val="1600"/>
              <a:buChar char="●"/>
              <a:defRPr/>
            </a:lvl1pPr>
            <a:lvl2pPr marL="914400" lvl="1" indent="-330200" rtl="0">
              <a:lnSpc>
                <a:spcPct val="100000"/>
              </a:lnSpc>
              <a:spcBef>
                <a:spcPts val="0"/>
              </a:spcBef>
              <a:spcAft>
                <a:spcPts val="0"/>
              </a:spcAft>
              <a:buSzPts val="1600"/>
              <a:buFont typeface="Nunito Light"/>
              <a:buChar char="○"/>
              <a:defRPr sz="1600"/>
            </a:lvl2pPr>
            <a:lvl3pPr marL="1371600" lvl="2" indent="-330200" rtl="0">
              <a:lnSpc>
                <a:spcPct val="100000"/>
              </a:lnSpc>
              <a:spcBef>
                <a:spcPts val="0"/>
              </a:spcBef>
              <a:spcAft>
                <a:spcPts val="0"/>
              </a:spcAft>
              <a:buSzPts val="1600"/>
              <a:buFont typeface="Nunito Light"/>
              <a:buChar char="■"/>
              <a:defRPr sz="1600"/>
            </a:lvl3pPr>
            <a:lvl4pPr marL="1828800" lvl="3" indent="-330200" rtl="0">
              <a:lnSpc>
                <a:spcPct val="100000"/>
              </a:lnSpc>
              <a:spcBef>
                <a:spcPts val="0"/>
              </a:spcBef>
              <a:spcAft>
                <a:spcPts val="0"/>
              </a:spcAft>
              <a:buSzPts val="1600"/>
              <a:buFont typeface="Nunito Light"/>
              <a:buChar char="●"/>
              <a:defRPr sz="1600"/>
            </a:lvl4pPr>
            <a:lvl5pPr marL="2286000" lvl="4" indent="-330200" rtl="0">
              <a:lnSpc>
                <a:spcPct val="100000"/>
              </a:lnSpc>
              <a:spcBef>
                <a:spcPts val="0"/>
              </a:spcBef>
              <a:spcAft>
                <a:spcPts val="0"/>
              </a:spcAft>
              <a:buSzPts val="1600"/>
              <a:buFont typeface="Nunito Light"/>
              <a:buChar char="○"/>
              <a:defRPr sz="1600"/>
            </a:lvl5pPr>
            <a:lvl6pPr marL="2743200" lvl="5" indent="-330200" rtl="0">
              <a:lnSpc>
                <a:spcPct val="100000"/>
              </a:lnSpc>
              <a:spcBef>
                <a:spcPts val="0"/>
              </a:spcBef>
              <a:spcAft>
                <a:spcPts val="0"/>
              </a:spcAft>
              <a:buSzPts val="1600"/>
              <a:buFont typeface="Nunito Light"/>
              <a:buChar char="■"/>
              <a:defRPr sz="1600"/>
            </a:lvl6pPr>
            <a:lvl7pPr marL="3200400" lvl="6" indent="-330200" rtl="0">
              <a:lnSpc>
                <a:spcPct val="100000"/>
              </a:lnSpc>
              <a:spcBef>
                <a:spcPts val="0"/>
              </a:spcBef>
              <a:spcAft>
                <a:spcPts val="0"/>
              </a:spcAft>
              <a:buSzPts val="1600"/>
              <a:buFont typeface="Nunito Light"/>
              <a:buChar char="●"/>
              <a:defRPr sz="1600"/>
            </a:lvl7pPr>
            <a:lvl8pPr marL="3657600" lvl="7" indent="-330200" rtl="0">
              <a:lnSpc>
                <a:spcPct val="100000"/>
              </a:lnSpc>
              <a:spcBef>
                <a:spcPts val="0"/>
              </a:spcBef>
              <a:spcAft>
                <a:spcPts val="0"/>
              </a:spcAft>
              <a:buSzPts val="1600"/>
              <a:buFont typeface="Nunito Light"/>
              <a:buChar char="○"/>
              <a:defRPr sz="1600"/>
            </a:lvl8pPr>
            <a:lvl9pPr marL="4114800" lvl="8" indent="-330200" rtl="0">
              <a:lnSpc>
                <a:spcPct val="100000"/>
              </a:lnSpc>
              <a:spcBef>
                <a:spcPts val="0"/>
              </a:spcBef>
              <a:spcAft>
                <a:spcPts val="0"/>
              </a:spcAft>
              <a:buSzPts val="1600"/>
              <a:buFont typeface="Nunito Light"/>
              <a:buChar char="■"/>
              <a:defRPr sz="1600"/>
            </a:lvl9pPr>
          </a:lstStyle>
          <a:p>
            <a:endParaRPr/>
          </a:p>
        </p:txBody>
      </p:sp>
      <p:sp>
        <p:nvSpPr>
          <p:cNvPr id="170" name="Google Shape;170;p18"/>
          <p:cNvSpPr txBox="1">
            <a:spLocks noGrp="1"/>
          </p:cNvSpPr>
          <p:nvPr>
            <p:ph type="title"/>
          </p:nvPr>
        </p:nvSpPr>
        <p:spPr>
          <a:xfrm>
            <a:off x="717750" y="365760"/>
            <a:ext cx="77085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pic>
        <p:nvPicPr>
          <p:cNvPr id="171" name="Google Shape;171;p18"/>
          <p:cNvPicPr preferRelativeResize="0"/>
          <p:nvPr/>
        </p:nvPicPr>
        <p:blipFill>
          <a:blip r:embed="rId2">
            <a:alphaModFix/>
          </a:blip>
          <a:stretch>
            <a:fillRect/>
          </a:stretch>
        </p:blipFill>
        <p:spPr>
          <a:xfrm rot="5531766" flipH="1">
            <a:off x="3386023" y="-2415502"/>
            <a:ext cx="2490451" cy="2796349"/>
          </a:xfrm>
          <a:prstGeom prst="rect">
            <a:avLst/>
          </a:prstGeom>
          <a:noFill/>
          <a:ln>
            <a:noFill/>
          </a:ln>
        </p:spPr>
      </p:pic>
      <p:sp>
        <p:nvSpPr>
          <p:cNvPr id="172" name="Google Shape;172;p18"/>
          <p:cNvSpPr/>
          <p:nvPr/>
        </p:nvSpPr>
        <p:spPr>
          <a:xfrm rot="10800000" flipH="1">
            <a:off x="8019300" y="29472"/>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8"/>
          <p:cNvSpPr/>
          <p:nvPr/>
        </p:nvSpPr>
        <p:spPr>
          <a:xfrm rot="10800000" flipH="1">
            <a:off x="8795550" y="265996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4" name="Google Shape;174;p18"/>
          <p:cNvPicPr preferRelativeResize="0"/>
          <p:nvPr/>
        </p:nvPicPr>
        <p:blipFill>
          <a:blip r:embed="rId2">
            <a:alphaModFix/>
          </a:blip>
          <a:stretch>
            <a:fillRect/>
          </a:stretch>
        </p:blipFill>
        <p:spPr>
          <a:xfrm rot="5943989">
            <a:off x="1233950" y="4530147"/>
            <a:ext cx="2490451" cy="2796350"/>
          </a:xfrm>
          <a:prstGeom prst="rect">
            <a:avLst/>
          </a:prstGeom>
          <a:noFill/>
          <a:ln>
            <a:noFill/>
          </a:ln>
        </p:spPr>
      </p:pic>
      <p:sp>
        <p:nvSpPr>
          <p:cNvPr id="175" name="Google Shape;175;p18"/>
          <p:cNvSpPr/>
          <p:nvPr/>
        </p:nvSpPr>
        <p:spPr>
          <a:xfrm rot="10800000">
            <a:off x="267200" y="3980947"/>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6" name="Google Shape;176;p18"/>
          <p:cNvPicPr preferRelativeResize="0"/>
          <p:nvPr/>
        </p:nvPicPr>
        <p:blipFill>
          <a:blip r:embed="rId3">
            <a:alphaModFix/>
          </a:blip>
          <a:stretch>
            <a:fillRect/>
          </a:stretch>
        </p:blipFill>
        <p:spPr>
          <a:xfrm rot="6351176" flipH="1">
            <a:off x="-1114276" y="252210"/>
            <a:ext cx="2366949" cy="1059825"/>
          </a:xfrm>
          <a:prstGeom prst="rect">
            <a:avLst/>
          </a:prstGeom>
          <a:noFill/>
          <a:ln>
            <a:noFill/>
          </a:ln>
        </p:spPr>
      </p:pic>
      <p:pic>
        <p:nvPicPr>
          <p:cNvPr id="177" name="Google Shape;177;p18"/>
          <p:cNvPicPr preferRelativeResize="0"/>
          <p:nvPr/>
        </p:nvPicPr>
        <p:blipFill>
          <a:blip r:embed="rId4">
            <a:alphaModFix/>
          </a:blip>
          <a:stretch>
            <a:fillRect/>
          </a:stretch>
        </p:blipFill>
        <p:spPr>
          <a:xfrm rot="10800000">
            <a:off x="8643450" y="990647"/>
            <a:ext cx="1108950" cy="963525"/>
          </a:xfrm>
          <a:prstGeom prst="rect">
            <a:avLst/>
          </a:prstGeom>
          <a:noFill/>
          <a:ln>
            <a:noFill/>
          </a:ln>
        </p:spPr>
      </p:pic>
      <p:pic>
        <p:nvPicPr>
          <p:cNvPr id="178" name="Google Shape;178;p18"/>
          <p:cNvPicPr preferRelativeResize="0"/>
          <p:nvPr/>
        </p:nvPicPr>
        <p:blipFill>
          <a:blip r:embed="rId3">
            <a:alphaModFix/>
          </a:blip>
          <a:stretch>
            <a:fillRect/>
          </a:stretch>
        </p:blipFill>
        <p:spPr>
          <a:xfrm rot="7233418" flipH="1">
            <a:off x="7771649" y="3893085"/>
            <a:ext cx="2366950" cy="10598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79"/>
        <p:cNvGrpSpPr/>
        <p:nvPr/>
      </p:nvGrpSpPr>
      <p:grpSpPr>
        <a:xfrm>
          <a:off x="0" y="0"/>
          <a:ext cx="0" cy="0"/>
          <a:chOff x="0" y="0"/>
          <a:chExt cx="0" cy="0"/>
        </a:xfrm>
      </p:grpSpPr>
      <p:sp>
        <p:nvSpPr>
          <p:cNvPr id="180" name="Google Shape;180;p19"/>
          <p:cNvSpPr txBox="1">
            <a:spLocks noGrp="1"/>
          </p:cNvSpPr>
          <p:nvPr>
            <p:ph type="title"/>
          </p:nvPr>
        </p:nvSpPr>
        <p:spPr>
          <a:xfrm>
            <a:off x="1719176" y="1475137"/>
            <a:ext cx="27885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1" name="Google Shape;181;p19"/>
          <p:cNvSpPr txBox="1">
            <a:spLocks noGrp="1"/>
          </p:cNvSpPr>
          <p:nvPr>
            <p:ph type="subTitle" idx="1"/>
          </p:nvPr>
        </p:nvSpPr>
        <p:spPr>
          <a:xfrm>
            <a:off x="1719176" y="1686557"/>
            <a:ext cx="27885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2" name="Google Shape;182;p19"/>
          <p:cNvSpPr txBox="1">
            <a:spLocks noGrp="1"/>
          </p:cNvSpPr>
          <p:nvPr>
            <p:ph type="title" idx="2"/>
          </p:nvPr>
        </p:nvSpPr>
        <p:spPr>
          <a:xfrm>
            <a:off x="5462432" y="1475137"/>
            <a:ext cx="27885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3" name="Google Shape;183;p19"/>
          <p:cNvSpPr txBox="1">
            <a:spLocks noGrp="1"/>
          </p:cNvSpPr>
          <p:nvPr>
            <p:ph type="subTitle" idx="3"/>
          </p:nvPr>
        </p:nvSpPr>
        <p:spPr>
          <a:xfrm>
            <a:off x="5462432" y="1686557"/>
            <a:ext cx="27885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4" name="Google Shape;184;p19"/>
          <p:cNvSpPr txBox="1">
            <a:spLocks noGrp="1"/>
          </p:cNvSpPr>
          <p:nvPr>
            <p:ph type="title" idx="4"/>
          </p:nvPr>
        </p:nvSpPr>
        <p:spPr>
          <a:xfrm>
            <a:off x="1719176" y="3047168"/>
            <a:ext cx="27840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5" name="Google Shape;185;p19"/>
          <p:cNvSpPr txBox="1">
            <a:spLocks noGrp="1"/>
          </p:cNvSpPr>
          <p:nvPr>
            <p:ph type="subTitle" idx="5"/>
          </p:nvPr>
        </p:nvSpPr>
        <p:spPr>
          <a:xfrm>
            <a:off x="1719176" y="3258587"/>
            <a:ext cx="27885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6" name="Google Shape;186;p19"/>
          <p:cNvSpPr txBox="1">
            <a:spLocks noGrp="1"/>
          </p:cNvSpPr>
          <p:nvPr>
            <p:ph type="title" idx="6"/>
          </p:nvPr>
        </p:nvSpPr>
        <p:spPr>
          <a:xfrm>
            <a:off x="5462432" y="3047168"/>
            <a:ext cx="27885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 name="Google Shape;187;p19"/>
          <p:cNvSpPr txBox="1">
            <a:spLocks noGrp="1"/>
          </p:cNvSpPr>
          <p:nvPr>
            <p:ph type="subTitle" idx="7"/>
          </p:nvPr>
        </p:nvSpPr>
        <p:spPr>
          <a:xfrm>
            <a:off x="5462432" y="3258587"/>
            <a:ext cx="27885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8" name="Google Shape;188;p19"/>
          <p:cNvSpPr txBox="1">
            <a:spLocks noGrp="1"/>
          </p:cNvSpPr>
          <p:nvPr>
            <p:ph type="title" idx="8"/>
          </p:nvPr>
        </p:nvSpPr>
        <p:spPr>
          <a:xfrm>
            <a:off x="720000" y="365760"/>
            <a:ext cx="7704000" cy="548700"/>
          </a:xfrm>
          <a:prstGeom prst="rect">
            <a:avLst/>
          </a:prstGeom>
          <a:noFill/>
        </p:spPr>
        <p:txBody>
          <a:bodyPr spcFirstLastPara="1" wrap="square" lIns="91425" tIns="91425" rIns="91425" bIns="91425" anchor="t" anchorCtr="0">
            <a:noAutofit/>
          </a:bodyPr>
          <a:lstStyle>
            <a:lvl1pPr lvl="0" algn="l"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189" name="Google Shape;189;p19"/>
          <p:cNvPicPr preferRelativeResize="0"/>
          <p:nvPr/>
        </p:nvPicPr>
        <p:blipFill>
          <a:blip r:embed="rId2">
            <a:alphaModFix/>
          </a:blip>
          <a:stretch>
            <a:fillRect/>
          </a:stretch>
        </p:blipFill>
        <p:spPr>
          <a:xfrm rot="3158690" flipH="1">
            <a:off x="-585625" y="251300"/>
            <a:ext cx="1108950" cy="963525"/>
          </a:xfrm>
          <a:prstGeom prst="rect">
            <a:avLst/>
          </a:prstGeom>
          <a:noFill/>
          <a:ln>
            <a:noFill/>
          </a:ln>
        </p:spPr>
      </p:pic>
      <p:sp>
        <p:nvSpPr>
          <p:cNvPr id="190" name="Google Shape;190;p19"/>
          <p:cNvSpPr/>
          <p:nvPr/>
        </p:nvSpPr>
        <p:spPr>
          <a:xfrm>
            <a:off x="8666463" y="9723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1" name="Google Shape;191;p19"/>
          <p:cNvPicPr preferRelativeResize="0"/>
          <p:nvPr/>
        </p:nvPicPr>
        <p:blipFill>
          <a:blip r:embed="rId3">
            <a:alphaModFix/>
          </a:blip>
          <a:stretch>
            <a:fillRect/>
          </a:stretch>
        </p:blipFill>
        <p:spPr>
          <a:xfrm rot="4378052" flipH="1">
            <a:off x="8356375" y="1186803"/>
            <a:ext cx="2490451" cy="2796347"/>
          </a:xfrm>
          <a:prstGeom prst="rect">
            <a:avLst/>
          </a:prstGeom>
          <a:noFill/>
          <a:ln>
            <a:noFill/>
          </a:ln>
        </p:spPr>
      </p:pic>
      <p:sp>
        <p:nvSpPr>
          <p:cNvPr id="192" name="Google Shape;192;p19"/>
          <p:cNvSpPr/>
          <p:nvPr/>
        </p:nvSpPr>
        <p:spPr>
          <a:xfrm>
            <a:off x="1932288" y="465927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9"/>
          <p:cNvSpPr/>
          <p:nvPr/>
        </p:nvSpPr>
        <p:spPr>
          <a:xfrm>
            <a:off x="8125963" y="476907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4" name="Google Shape;194;p19"/>
          <p:cNvPicPr preferRelativeResize="0"/>
          <p:nvPr/>
        </p:nvPicPr>
        <p:blipFill>
          <a:blip r:embed="rId3">
            <a:alphaModFix/>
          </a:blip>
          <a:stretch>
            <a:fillRect/>
          </a:stretch>
        </p:blipFill>
        <p:spPr>
          <a:xfrm rot="6764126" flipH="1">
            <a:off x="-929750" y="2921852"/>
            <a:ext cx="2490452" cy="279634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5"/>
        <p:cNvGrpSpPr/>
        <p:nvPr/>
      </p:nvGrpSpPr>
      <p:grpSpPr>
        <a:xfrm>
          <a:off x="0" y="0"/>
          <a:ext cx="0" cy="0"/>
          <a:chOff x="0" y="0"/>
          <a:chExt cx="0" cy="0"/>
        </a:xfrm>
      </p:grpSpPr>
      <p:sp>
        <p:nvSpPr>
          <p:cNvPr id="196" name="Google Shape;196;p20"/>
          <p:cNvSpPr txBox="1">
            <a:spLocks noGrp="1"/>
          </p:cNvSpPr>
          <p:nvPr>
            <p:ph type="title"/>
          </p:nvPr>
        </p:nvSpPr>
        <p:spPr>
          <a:xfrm>
            <a:off x="1998654" y="1248139"/>
            <a:ext cx="24294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7" name="Google Shape;197;p20"/>
          <p:cNvSpPr txBox="1">
            <a:spLocks noGrp="1"/>
          </p:cNvSpPr>
          <p:nvPr>
            <p:ph type="subTitle" idx="1"/>
          </p:nvPr>
        </p:nvSpPr>
        <p:spPr>
          <a:xfrm>
            <a:off x="1998654" y="1457178"/>
            <a:ext cx="24294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8" name="Google Shape;198;p20"/>
          <p:cNvSpPr txBox="1">
            <a:spLocks noGrp="1"/>
          </p:cNvSpPr>
          <p:nvPr>
            <p:ph type="title" idx="2"/>
          </p:nvPr>
        </p:nvSpPr>
        <p:spPr>
          <a:xfrm>
            <a:off x="5552368" y="1248139"/>
            <a:ext cx="24294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9" name="Google Shape;199;p20"/>
          <p:cNvSpPr txBox="1">
            <a:spLocks noGrp="1"/>
          </p:cNvSpPr>
          <p:nvPr>
            <p:ph type="subTitle" idx="3"/>
          </p:nvPr>
        </p:nvSpPr>
        <p:spPr>
          <a:xfrm>
            <a:off x="5552368" y="1457178"/>
            <a:ext cx="24294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0" name="Google Shape;200;p20"/>
          <p:cNvSpPr txBox="1">
            <a:spLocks noGrp="1"/>
          </p:cNvSpPr>
          <p:nvPr>
            <p:ph type="title" idx="4"/>
          </p:nvPr>
        </p:nvSpPr>
        <p:spPr>
          <a:xfrm>
            <a:off x="1998654" y="2420472"/>
            <a:ext cx="24294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1" name="Google Shape;201;p20"/>
          <p:cNvSpPr txBox="1">
            <a:spLocks noGrp="1"/>
          </p:cNvSpPr>
          <p:nvPr>
            <p:ph type="subTitle" idx="5"/>
          </p:nvPr>
        </p:nvSpPr>
        <p:spPr>
          <a:xfrm>
            <a:off x="1998654" y="2629511"/>
            <a:ext cx="24294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20"/>
          <p:cNvSpPr txBox="1">
            <a:spLocks noGrp="1"/>
          </p:cNvSpPr>
          <p:nvPr>
            <p:ph type="title" idx="6"/>
          </p:nvPr>
        </p:nvSpPr>
        <p:spPr>
          <a:xfrm>
            <a:off x="5552368" y="2420472"/>
            <a:ext cx="24294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3" name="Google Shape;203;p20"/>
          <p:cNvSpPr txBox="1">
            <a:spLocks noGrp="1"/>
          </p:cNvSpPr>
          <p:nvPr>
            <p:ph type="subTitle" idx="7"/>
          </p:nvPr>
        </p:nvSpPr>
        <p:spPr>
          <a:xfrm>
            <a:off x="5552368" y="2629511"/>
            <a:ext cx="24294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4" name="Google Shape;204;p20"/>
          <p:cNvSpPr txBox="1">
            <a:spLocks noGrp="1"/>
          </p:cNvSpPr>
          <p:nvPr>
            <p:ph type="title" idx="8"/>
          </p:nvPr>
        </p:nvSpPr>
        <p:spPr>
          <a:xfrm>
            <a:off x="5552368" y="3600049"/>
            <a:ext cx="24294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5" name="Google Shape;205;p20"/>
          <p:cNvSpPr txBox="1">
            <a:spLocks noGrp="1"/>
          </p:cNvSpPr>
          <p:nvPr>
            <p:ph type="subTitle" idx="9"/>
          </p:nvPr>
        </p:nvSpPr>
        <p:spPr>
          <a:xfrm>
            <a:off x="5552368" y="3809088"/>
            <a:ext cx="24294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6" name="Google Shape;206;p20"/>
          <p:cNvSpPr txBox="1">
            <a:spLocks noGrp="1"/>
          </p:cNvSpPr>
          <p:nvPr>
            <p:ph type="title" idx="13"/>
          </p:nvPr>
        </p:nvSpPr>
        <p:spPr>
          <a:xfrm>
            <a:off x="1998654" y="3600049"/>
            <a:ext cx="2429400" cy="365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500"/>
              <a:buNone/>
              <a:defRPr sz="2000" b="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7" name="Google Shape;207;p20"/>
          <p:cNvSpPr txBox="1">
            <a:spLocks noGrp="1"/>
          </p:cNvSpPr>
          <p:nvPr>
            <p:ph type="subTitle" idx="14"/>
          </p:nvPr>
        </p:nvSpPr>
        <p:spPr>
          <a:xfrm>
            <a:off x="1998654" y="3809088"/>
            <a:ext cx="2429400" cy="91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8" name="Google Shape;208;p20"/>
          <p:cNvSpPr txBox="1">
            <a:spLocks noGrp="1"/>
          </p:cNvSpPr>
          <p:nvPr>
            <p:ph type="title" idx="15"/>
          </p:nvPr>
        </p:nvSpPr>
        <p:spPr>
          <a:xfrm>
            <a:off x="720000" y="365760"/>
            <a:ext cx="7704000" cy="548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09" name="Google Shape;209;p20"/>
          <p:cNvSpPr/>
          <p:nvPr/>
        </p:nvSpPr>
        <p:spPr>
          <a:xfrm>
            <a:off x="3109825" y="4678038"/>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0"/>
          <p:cNvSpPr/>
          <p:nvPr/>
        </p:nvSpPr>
        <p:spPr>
          <a:xfrm flipH="1">
            <a:off x="267200" y="9723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1" name="Google Shape;211;p20"/>
          <p:cNvPicPr preferRelativeResize="0"/>
          <p:nvPr/>
        </p:nvPicPr>
        <p:blipFill>
          <a:blip r:embed="rId2">
            <a:alphaModFix/>
          </a:blip>
          <a:stretch>
            <a:fillRect/>
          </a:stretch>
        </p:blipFill>
        <p:spPr>
          <a:xfrm rot="4448824">
            <a:off x="-915526" y="2104387"/>
            <a:ext cx="2366949" cy="1059825"/>
          </a:xfrm>
          <a:prstGeom prst="rect">
            <a:avLst/>
          </a:prstGeom>
          <a:noFill/>
          <a:ln>
            <a:noFill/>
          </a:ln>
        </p:spPr>
      </p:pic>
      <p:pic>
        <p:nvPicPr>
          <p:cNvPr id="212" name="Google Shape;212;p20"/>
          <p:cNvPicPr preferRelativeResize="0"/>
          <p:nvPr/>
        </p:nvPicPr>
        <p:blipFill>
          <a:blip r:embed="rId2">
            <a:alphaModFix/>
          </a:blip>
          <a:stretch>
            <a:fillRect/>
          </a:stretch>
        </p:blipFill>
        <p:spPr>
          <a:xfrm rot="3566582">
            <a:off x="8237299" y="1673063"/>
            <a:ext cx="2366950" cy="1059825"/>
          </a:xfrm>
          <a:prstGeom prst="rect">
            <a:avLst/>
          </a:prstGeom>
          <a:noFill/>
          <a:ln>
            <a:noFill/>
          </a:ln>
        </p:spPr>
      </p:pic>
      <p:pic>
        <p:nvPicPr>
          <p:cNvPr id="213" name="Google Shape;213;p20"/>
          <p:cNvPicPr preferRelativeResize="0"/>
          <p:nvPr/>
        </p:nvPicPr>
        <p:blipFill>
          <a:blip r:embed="rId3">
            <a:alphaModFix/>
          </a:blip>
          <a:stretch>
            <a:fillRect/>
          </a:stretch>
        </p:blipFill>
        <p:spPr>
          <a:xfrm flipH="1">
            <a:off x="3464750" y="4714350"/>
            <a:ext cx="1108950" cy="963525"/>
          </a:xfrm>
          <a:prstGeom prst="rect">
            <a:avLst/>
          </a:prstGeom>
          <a:noFill/>
          <a:ln>
            <a:noFill/>
          </a:ln>
        </p:spPr>
      </p:pic>
      <p:pic>
        <p:nvPicPr>
          <p:cNvPr id="214" name="Google Shape;214;p20"/>
          <p:cNvPicPr preferRelativeResize="0"/>
          <p:nvPr/>
        </p:nvPicPr>
        <p:blipFill>
          <a:blip r:embed="rId3">
            <a:alphaModFix/>
          </a:blip>
          <a:stretch>
            <a:fillRect/>
          </a:stretch>
        </p:blipFill>
        <p:spPr>
          <a:xfrm rot="-3354184" flipH="1">
            <a:off x="4017525" y="-757613"/>
            <a:ext cx="1108950" cy="963525"/>
          </a:xfrm>
          <a:prstGeom prst="rect">
            <a:avLst/>
          </a:prstGeom>
          <a:noFill/>
          <a:ln>
            <a:noFill/>
          </a:ln>
        </p:spPr>
      </p:pic>
      <p:sp>
        <p:nvSpPr>
          <p:cNvPr id="215" name="Google Shape;215;p20"/>
          <p:cNvSpPr/>
          <p:nvPr/>
        </p:nvSpPr>
        <p:spPr>
          <a:xfrm>
            <a:off x="3464750" y="481402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0"/>
          <p:cNvSpPr/>
          <p:nvPr/>
        </p:nvSpPr>
        <p:spPr>
          <a:xfrm>
            <a:off x="8771775" y="8046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0"/>
          <p:cNvSpPr/>
          <p:nvPr/>
        </p:nvSpPr>
        <p:spPr>
          <a:xfrm>
            <a:off x="8661975" y="24468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0"/>
          <p:cNvSpPr/>
          <p:nvPr/>
        </p:nvSpPr>
        <p:spPr>
          <a:xfrm>
            <a:off x="8019300" y="492382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19"/>
        <p:cNvGrpSpPr/>
        <p:nvPr/>
      </p:nvGrpSpPr>
      <p:grpSpPr>
        <a:xfrm>
          <a:off x="0" y="0"/>
          <a:ext cx="0" cy="0"/>
          <a:chOff x="0" y="0"/>
          <a:chExt cx="0" cy="0"/>
        </a:xfrm>
      </p:grpSpPr>
      <p:sp>
        <p:nvSpPr>
          <p:cNvPr id="220" name="Google Shape;220;p21"/>
          <p:cNvSpPr txBox="1">
            <a:spLocks noGrp="1"/>
          </p:cNvSpPr>
          <p:nvPr>
            <p:ph type="title" hasCustomPrompt="1"/>
          </p:nvPr>
        </p:nvSpPr>
        <p:spPr>
          <a:xfrm>
            <a:off x="720000" y="660726"/>
            <a:ext cx="4198800" cy="640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1" name="Google Shape;221;p21"/>
          <p:cNvSpPr txBox="1">
            <a:spLocks noGrp="1"/>
          </p:cNvSpPr>
          <p:nvPr>
            <p:ph type="subTitle" idx="1"/>
          </p:nvPr>
        </p:nvSpPr>
        <p:spPr>
          <a:xfrm>
            <a:off x="720000" y="1379255"/>
            <a:ext cx="4198800" cy="3657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SzPts val="2400"/>
              <a:buFont typeface="PT Sans"/>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22" name="Google Shape;222;p21"/>
          <p:cNvSpPr txBox="1">
            <a:spLocks noGrp="1"/>
          </p:cNvSpPr>
          <p:nvPr>
            <p:ph type="title" idx="2" hasCustomPrompt="1"/>
          </p:nvPr>
        </p:nvSpPr>
        <p:spPr>
          <a:xfrm>
            <a:off x="720000" y="2031549"/>
            <a:ext cx="4198800" cy="640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3" name="Google Shape;223;p21"/>
          <p:cNvSpPr txBox="1">
            <a:spLocks noGrp="1"/>
          </p:cNvSpPr>
          <p:nvPr>
            <p:ph type="subTitle" idx="3"/>
          </p:nvPr>
        </p:nvSpPr>
        <p:spPr>
          <a:xfrm>
            <a:off x="720000" y="2751025"/>
            <a:ext cx="4198800" cy="3657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SzPts val="2400"/>
              <a:buFont typeface="PT Sans"/>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24" name="Google Shape;224;p21"/>
          <p:cNvSpPr txBox="1">
            <a:spLocks noGrp="1"/>
          </p:cNvSpPr>
          <p:nvPr>
            <p:ph type="title" idx="4" hasCustomPrompt="1"/>
          </p:nvPr>
        </p:nvSpPr>
        <p:spPr>
          <a:xfrm>
            <a:off x="720000" y="3397598"/>
            <a:ext cx="4198800" cy="640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5" name="Google Shape;225;p21"/>
          <p:cNvSpPr txBox="1">
            <a:spLocks noGrp="1"/>
          </p:cNvSpPr>
          <p:nvPr>
            <p:ph type="subTitle" idx="5"/>
          </p:nvPr>
        </p:nvSpPr>
        <p:spPr>
          <a:xfrm>
            <a:off x="720000" y="4117074"/>
            <a:ext cx="4198800" cy="3657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SzPts val="2400"/>
              <a:buFont typeface="PT Sans"/>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pic>
        <p:nvPicPr>
          <p:cNvPr id="226" name="Google Shape;226;p21"/>
          <p:cNvPicPr preferRelativeResize="0"/>
          <p:nvPr/>
        </p:nvPicPr>
        <p:blipFill>
          <a:blip r:embed="rId2">
            <a:alphaModFix/>
          </a:blip>
          <a:stretch>
            <a:fillRect/>
          </a:stretch>
        </p:blipFill>
        <p:spPr>
          <a:xfrm rot="4035874">
            <a:off x="-929750" y="-359362"/>
            <a:ext cx="2490452" cy="2796348"/>
          </a:xfrm>
          <a:prstGeom prst="rect">
            <a:avLst/>
          </a:prstGeom>
          <a:noFill/>
          <a:ln>
            <a:noFill/>
          </a:ln>
        </p:spPr>
      </p:pic>
      <p:sp>
        <p:nvSpPr>
          <p:cNvPr id="227" name="Google Shape;227;p21"/>
          <p:cNvSpPr/>
          <p:nvPr/>
        </p:nvSpPr>
        <p:spPr>
          <a:xfrm rot="10800000" flipH="1">
            <a:off x="1932288" y="208763"/>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1"/>
          <p:cNvSpPr/>
          <p:nvPr/>
        </p:nvSpPr>
        <p:spPr>
          <a:xfrm rot="10800000" flipH="1">
            <a:off x="8125963" y="327563"/>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9" name="Google Shape;229;p21"/>
          <p:cNvPicPr preferRelativeResize="0"/>
          <p:nvPr/>
        </p:nvPicPr>
        <p:blipFill>
          <a:blip r:embed="rId3">
            <a:alphaModFix/>
          </a:blip>
          <a:stretch>
            <a:fillRect/>
          </a:stretch>
        </p:blipFill>
        <p:spPr>
          <a:xfrm rot="-8888965">
            <a:off x="7939525" y="-134274"/>
            <a:ext cx="1744518" cy="781124"/>
          </a:xfrm>
          <a:prstGeom prst="rect">
            <a:avLst/>
          </a:prstGeom>
          <a:noFill/>
          <a:ln>
            <a:noFill/>
          </a:ln>
        </p:spPr>
      </p:pic>
      <p:pic>
        <p:nvPicPr>
          <p:cNvPr id="230" name="Google Shape;230;p21"/>
          <p:cNvPicPr preferRelativeResize="0"/>
          <p:nvPr/>
        </p:nvPicPr>
        <p:blipFill>
          <a:blip r:embed="rId2">
            <a:alphaModFix/>
          </a:blip>
          <a:stretch>
            <a:fillRect/>
          </a:stretch>
        </p:blipFill>
        <p:spPr>
          <a:xfrm rot="4035874">
            <a:off x="7566550" y="4260888"/>
            <a:ext cx="2490452" cy="2796348"/>
          </a:xfrm>
          <a:prstGeom prst="rect">
            <a:avLst/>
          </a:prstGeom>
          <a:noFill/>
          <a:ln>
            <a:noFill/>
          </a:ln>
        </p:spPr>
      </p:pic>
      <p:pic>
        <p:nvPicPr>
          <p:cNvPr id="231" name="Google Shape;231;p21"/>
          <p:cNvPicPr preferRelativeResize="0"/>
          <p:nvPr/>
        </p:nvPicPr>
        <p:blipFill>
          <a:blip r:embed="rId4">
            <a:alphaModFix/>
          </a:blip>
          <a:stretch>
            <a:fillRect/>
          </a:stretch>
        </p:blipFill>
        <p:spPr>
          <a:xfrm rot="7641310">
            <a:off x="-69025" y="4489238"/>
            <a:ext cx="1108950" cy="963525"/>
          </a:xfrm>
          <a:prstGeom prst="rect">
            <a:avLst/>
          </a:prstGeom>
          <a:noFill/>
          <a:ln>
            <a:noFill/>
          </a:ln>
        </p:spPr>
      </p:pic>
      <p:sp>
        <p:nvSpPr>
          <p:cNvPr id="232" name="Google Shape;232;p21"/>
          <p:cNvSpPr/>
          <p:nvPr/>
        </p:nvSpPr>
        <p:spPr>
          <a:xfrm rot="10800000" flipH="1">
            <a:off x="1095013" y="4813838"/>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1"/>
          <p:cNvSpPr>
            <a:spLocks noGrp="1"/>
          </p:cNvSpPr>
          <p:nvPr>
            <p:ph type="pic" idx="6"/>
          </p:nvPr>
        </p:nvSpPr>
        <p:spPr>
          <a:xfrm>
            <a:off x="5504587" y="541800"/>
            <a:ext cx="2926200" cy="4059900"/>
          </a:xfrm>
          <a:prstGeom prst="rect">
            <a:avLst/>
          </a:prstGeom>
          <a:noFill/>
          <a:ln w="19050" cap="flat" cmpd="sng">
            <a:solidFill>
              <a:schemeClr val="dk1"/>
            </a:solidFill>
            <a:prstDash val="solid"/>
            <a:round/>
            <a:headEnd type="none" w="sm" len="sm"/>
            <a:tailEnd type="none" w="sm" len="sm"/>
          </a:ln>
        </p:spPr>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48"/>
        <p:cNvGrpSpPr/>
        <p:nvPr/>
      </p:nvGrpSpPr>
      <p:grpSpPr>
        <a:xfrm>
          <a:off x="0" y="0"/>
          <a:ext cx="0" cy="0"/>
          <a:chOff x="0" y="0"/>
          <a:chExt cx="0" cy="0"/>
        </a:xfrm>
      </p:grpSpPr>
      <p:pic>
        <p:nvPicPr>
          <p:cNvPr id="249" name="Google Shape;249;p23"/>
          <p:cNvPicPr preferRelativeResize="0"/>
          <p:nvPr/>
        </p:nvPicPr>
        <p:blipFill>
          <a:blip r:embed="rId2">
            <a:alphaModFix/>
          </a:blip>
          <a:stretch>
            <a:fillRect/>
          </a:stretch>
        </p:blipFill>
        <p:spPr>
          <a:xfrm>
            <a:off x="4076350" y="4661450"/>
            <a:ext cx="1744518" cy="781125"/>
          </a:xfrm>
          <a:prstGeom prst="rect">
            <a:avLst/>
          </a:prstGeom>
          <a:noFill/>
          <a:ln>
            <a:noFill/>
          </a:ln>
        </p:spPr>
      </p:pic>
      <p:pic>
        <p:nvPicPr>
          <p:cNvPr id="250" name="Google Shape;250;p23"/>
          <p:cNvPicPr preferRelativeResize="0"/>
          <p:nvPr/>
        </p:nvPicPr>
        <p:blipFill>
          <a:blip r:embed="rId3">
            <a:alphaModFix/>
          </a:blip>
          <a:stretch>
            <a:fillRect/>
          </a:stretch>
        </p:blipFill>
        <p:spPr>
          <a:xfrm rot="-4035874" flipH="1">
            <a:off x="7610725" y="-359362"/>
            <a:ext cx="2490452" cy="2796348"/>
          </a:xfrm>
          <a:prstGeom prst="rect">
            <a:avLst/>
          </a:prstGeom>
          <a:noFill/>
          <a:ln>
            <a:noFill/>
          </a:ln>
        </p:spPr>
      </p:pic>
      <p:sp>
        <p:nvSpPr>
          <p:cNvPr id="251" name="Google Shape;251;p23"/>
          <p:cNvSpPr/>
          <p:nvPr/>
        </p:nvSpPr>
        <p:spPr>
          <a:xfrm rot="10800000">
            <a:off x="7085164" y="208763"/>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rot="10800000">
            <a:off x="891489" y="327563"/>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3" name="Google Shape;253;p23"/>
          <p:cNvPicPr preferRelativeResize="0"/>
          <p:nvPr/>
        </p:nvPicPr>
        <p:blipFill>
          <a:blip r:embed="rId2">
            <a:alphaModFix/>
          </a:blip>
          <a:stretch>
            <a:fillRect/>
          </a:stretch>
        </p:blipFill>
        <p:spPr>
          <a:xfrm rot="8888965" flipH="1">
            <a:off x="-556792" y="-134274"/>
            <a:ext cx="1744518" cy="781124"/>
          </a:xfrm>
          <a:prstGeom prst="rect">
            <a:avLst/>
          </a:prstGeom>
          <a:noFill/>
          <a:ln>
            <a:noFill/>
          </a:ln>
        </p:spPr>
      </p:pic>
      <p:pic>
        <p:nvPicPr>
          <p:cNvPr id="254" name="Google Shape;254;p23"/>
          <p:cNvPicPr preferRelativeResize="0"/>
          <p:nvPr/>
        </p:nvPicPr>
        <p:blipFill>
          <a:blip r:embed="rId3">
            <a:alphaModFix/>
          </a:blip>
          <a:stretch>
            <a:fillRect/>
          </a:stretch>
        </p:blipFill>
        <p:spPr>
          <a:xfrm rot="-4035874" flipH="1">
            <a:off x="-929750" y="4260888"/>
            <a:ext cx="2490452" cy="2796348"/>
          </a:xfrm>
          <a:prstGeom prst="rect">
            <a:avLst/>
          </a:prstGeom>
          <a:noFill/>
          <a:ln>
            <a:noFill/>
          </a:ln>
        </p:spPr>
      </p:pic>
      <p:pic>
        <p:nvPicPr>
          <p:cNvPr id="255" name="Google Shape;255;p23"/>
          <p:cNvPicPr preferRelativeResize="0"/>
          <p:nvPr/>
        </p:nvPicPr>
        <p:blipFill>
          <a:blip r:embed="rId4">
            <a:alphaModFix/>
          </a:blip>
          <a:stretch>
            <a:fillRect/>
          </a:stretch>
        </p:blipFill>
        <p:spPr>
          <a:xfrm rot="-7641310" flipH="1">
            <a:off x="8087351" y="4018338"/>
            <a:ext cx="1108950" cy="963525"/>
          </a:xfrm>
          <a:prstGeom prst="rect">
            <a:avLst/>
          </a:prstGeom>
          <a:noFill/>
          <a:ln>
            <a:noFill/>
          </a:ln>
        </p:spPr>
      </p:pic>
      <p:sp>
        <p:nvSpPr>
          <p:cNvPr id="256" name="Google Shape;256;p23"/>
          <p:cNvSpPr/>
          <p:nvPr/>
        </p:nvSpPr>
        <p:spPr>
          <a:xfrm rot="10800000">
            <a:off x="7389039" y="4813838"/>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flipH="1">
            <a:off x="713237" y="2554255"/>
            <a:ext cx="4415100" cy="914400"/>
          </a:xfrm>
          <a:prstGeom prst="rect">
            <a:avLst/>
          </a:prstGeom>
          <a:noFill/>
        </p:spPr>
        <p:txBody>
          <a:bodyPr spcFirstLastPara="1" wrap="square" lIns="91425" tIns="91425" rIns="91425" bIns="91425" anchor="t" anchorCtr="0">
            <a:noAutofit/>
          </a:bodyPr>
          <a:lstStyle>
            <a:lvl1pPr lvl="0">
              <a:spcBef>
                <a:spcPts val="0"/>
              </a:spcBef>
              <a:spcAft>
                <a:spcPts val="0"/>
              </a:spcAft>
              <a:buSzPts val="3600"/>
              <a:buNone/>
              <a:defRPr sz="5000"/>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title" idx="2" hasCustomPrompt="1"/>
          </p:nvPr>
        </p:nvSpPr>
        <p:spPr>
          <a:xfrm flipH="1">
            <a:off x="2340137" y="1308696"/>
            <a:ext cx="1161300" cy="11613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6000"/>
              <a:buNone/>
              <a:defRPr sz="5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 name="Google Shape;23;p3"/>
          <p:cNvSpPr txBox="1">
            <a:spLocks noGrp="1"/>
          </p:cNvSpPr>
          <p:nvPr>
            <p:ph type="subTitle" idx="1"/>
          </p:nvPr>
        </p:nvSpPr>
        <p:spPr>
          <a:xfrm flipH="1">
            <a:off x="714887" y="3469104"/>
            <a:ext cx="4411800" cy="365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 name="Google Shape;24;p3"/>
          <p:cNvSpPr>
            <a:spLocks noGrp="1"/>
          </p:cNvSpPr>
          <p:nvPr>
            <p:ph type="pic" idx="3"/>
          </p:nvPr>
        </p:nvSpPr>
        <p:spPr>
          <a:xfrm>
            <a:off x="5506125" y="541800"/>
            <a:ext cx="2926200" cy="4059900"/>
          </a:xfrm>
          <a:prstGeom prst="rect">
            <a:avLst/>
          </a:prstGeom>
          <a:noFill/>
          <a:ln w="19050" cap="flat" cmpd="sng">
            <a:solidFill>
              <a:schemeClr val="dk1"/>
            </a:solidFill>
            <a:prstDash val="solid"/>
            <a:round/>
            <a:headEnd type="none" w="sm" len="sm"/>
            <a:tailEnd type="none" w="sm" len="sm"/>
          </a:ln>
        </p:spPr>
      </p:sp>
      <p:pic>
        <p:nvPicPr>
          <p:cNvPr id="25" name="Google Shape;25;p3"/>
          <p:cNvPicPr preferRelativeResize="0"/>
          <p:nvPr/>
        </p:nvPicPr>
        <p:blipFill>
          <a:blip r:embed="rId2">
            <a:alphaModFix/>
          </a:blip>
          <a:stretch>
            <a:fillRect/>
          </a:stretch>
        </p:blipFill>
        <p:spPr>
          <a:xfrm>
            <a:off x="-469207" y="3554601"/>
            <a:ext cx="2490451" cy="2796349"/>
          </a:xfrm>
          <a:prstGeom prst="rect">
            <a:avLst/>
          </a:prstGeom>
          <a:noFill/>
          <a:ln>
            <a:noFill/>
          </a:ln>
        </p:spPr>
      </p:pic>
      <p:sp>
        <p:nvSpPr>
          <p:cNvPr id="26" name="Google Shape;26;p3"/>
          <p:cNvSpPr/>
          <p:nvPr/>
        </p:nvSpPr>
        <p:spPr>
          <a:xfrm>
            <a:off x="8656363" y="318290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1645963" y="478310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 name="Google Shape;28;p3"/>
          <p:cNvPicPr preferRelativeResize="0"/>
          <p:nvPr/>
        </p:nvPicPr>
        <p:blipFill>
          <a:blip r:embed="rId3">
            <a:alphaModFix/>
          </a:blip>
          <a:stretch>
            <a:fillRect/>
          </a:stretch>
        </p:blipFill>
        <p:spPr>
          <a:xfrm rot="-4500000" flipH="1">
            <a:off x="-25981" y="-16650"/>
            <a:ext cx="1108950" cy="963525"/>
          </a:xfrm>
          <a:prstGeom prst="rect">
            <a:avLst/>
          </a:prstGeom>
          <a:noFill/>
          <a:ln>
            <a:noFill/>
          </a:ln>
        </p:spPr>
      </p:pic>
      <p:pic>
        <p:nvPicPr>
          <p:cNvPr id="29" name="Google Shape;29;p3"/>
          <p:cNvPicPr preferRelativeResize="0"/>
          <p:nvPr/>
        </p:nvPicPr>
        <p:blipFill>
          <a:blip r:embed="rId2">
            <a:alphaModFix/>
          </a:blip>
          <a:stretch>
            <a:fillRect/>
          </a:stretch>
        </p:blipFill>
        <p:spPr>
          <a:xfrm rot="-4686621">
            <a:off x="2135268" y="-2286650"/>
            <a:ext cx="2490451" cy="279634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57"/>
        <p:cNvGrpSpPr/>
        <p:nvPr/>
      </p:nvGrpSpPr>
      <p:grpSpPr>
        <a:xfrm>
          <a:off x="0" y="0"/>
          <a:ext cx="0" cy="0"/>
          <a:chOff x="0" y="0"/>
          <a:chExt cx="0" cy="0"/>
        </a:xfrm>
      </p:grpSpPr>
      <p:pic>
        <p:nvPicPr>
          <p:cNvPr id="258" name="Google Shape;258;p24"/>
          <p:cNvPicPr preferRelativeResize="0"/>
          <p:nvPr/>
        </p:nvPicPr>
        <p:blipFill>
          <a:blip r:embed="rId2">
            <a:alphaModFix/>
          </a:blip>
          <a:stretch>
            <a:fillRect/>
          </a:stretch>
        </p:blipFill>
        <p:spPr>
          <a:xfrm rot="4035874">
            <a:off x="-929750" y="-359362"/>
            <a:ext cx="2490452" cy="2796348"/>
          </a:xfrm>
          <a:prstGeom prst="rect">
            <a:avLst/>
          </a:prstGeom>
          <a:noFill/>
          <a:ln>
            <a:noFill/>
          </a:ln>
        </p:spPr>
      </p:pic>
      <p:sp>
        <p:nvSpPr>
          <p:cNvPr id="259" name="Google Shape;259;p24"/>
          <p:cNvSpPr/>
          <p:nvPr/>
        </p:nvSpPr>
        <p:spPr>
          <a:xfrm rot="10800000" flipH="1">
            <a:off x="1932288" y="208763"/>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4"/>
          <p:cNvSpPr/>
          <p:nvPr/>
        </p:nvSpPr>
        <p:spPr>
          <a:xfrm rot="10800000" flipH="1">
            <a:off x="8125963" y="327563"/>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1" name="Google Shape;261;p24"/>
          <p:cNvPicPr preferRelativeResize="0"/>
          <p:nvPr/>
        </p:nvPicPr>
        <p:blipFill>
          <a:blip r:embed="rId3">
            <a:alphaModFix/>
          </a:blip>
          <a:stretch>
            <a:fillRect/>
          </a:stretch>
        </p:blipFill>
        <p:spPr>
          <a:xfrm rot="-8888965">
            <a:off x="7939525" y="-134274"/>
            <a:ext cx="1744518" cy="781124"/>
          </a:xfrm>
          <a:prstGeom prst="rect">
            <a:avLst/>
          </a:prstGeom>
          <a:noFill/>
          <a:ln>
            <a:noFill/>
          </a:ln>
        </p:spPr>
      </p:pic>
      <p:pic>
        <p:nvPicPr>
          <p:cNvPr id="262" name="Google Shape;262;p24"/>
          <p:cNvPicPr preferRelativeResize="0"/>
          <p:nvPr/>
        </p:nvPicPr>
        <p:blipFill>
          <a:blip r:embed="rId2">
            <a:alphaModFix/>
          </a:blip>
          <a:stretch>
            <a:fillRect/>
          </a:stretch>
        </p:blipFill>
        <p:spPr>
          <a:xfrm rot="4035874">
            <a:off x="7566550" y="4260888"/>
            <a:ext cx="2490452" cy="2796348"/>
          </a:xfrm>
          <a:prstGeom prst="rect">
            <a:avLst/>
          </a:prstGeom>
          <a:noFill/>
          <a:ln>
            <a:noFill/>
          </a:ln>
        </p:spPr>
      </p:pic>
      <p:pic>
        <p:nvPicPr>
          <p:cNvPr id="263" name="Google Shape;263;p24"/>
          <p:cNvPicPr preferRelativeResize="0"/>
          <p:nvPr/>
        </p:nvPicPr>
        <p:blipFill>
          <a:blip r:embed="rId4">
            <a:alphaModFix/>
          </a:blip>
          <a:stretch>
            <a:fillRect/>
          </a:stretch>
        </p:blipFill>
        <p:spPr>
          <a:xfrm rot="7641310">
            <a:off x="-69025" y="4489238"/>
            <a:ext cx="1108950" cy="963525"/>
          </a:xfrm>
          <a:prstGeom prst="rect">
            <a:avLst/>
          </a:prstGeom>
          <a:noFill/>
          <a:ln>
            <a:noFill/>
          </a:ln>
        </p:spPr>
      </p:pic>
      <p:sp>
        <p:nvSpPr>
          <p:cNvPr id="264" name="Google Shape;264;p24"/>
          <p:cNvSpPr/>
          <p:nvPr/>
        </p:nvSpPr>
        <p:spPr>
          <a:xfrm rot="10800000" flipH="1">
            <a:off x="1095013" y="4813838"/>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5"/>
          <p:cNvSpPr txBox="1">
            <a:spLocks noGrp="1"/>
          </p:cNvSpPr>
          <p:nvPr>
            <p:ph type="title"/>
          </p:nvPr>
        </p:nvSpPr>
        <p:spPr>
          <a:xfrm>
            <a:off x="1679812" y="2373325"/>
            <a:ext cx="2744700" cy="365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 name="Google Shape;39;p5"/>
          <p:cNvSpPr txBox="1">
            <a:spLocks noGrp="1"/>
          </p:cNvSpPr>
          <p:nvPr>
            <p:ph type="title" idx="2"/>
          </p:nvPr>
        </p:nvSpPr>
        <p:spPr>
          <a:xfrm>
            <a:off x="4719788" y="2373325"/>
            <a:ext cx="2744700" cy="365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0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 name="Google Shape;40;p5"/>
          <p:cNvSpPr txBox="1">
            <a:spLocks noGrp="1"/>
          </p:cNvSpPr>
          <p:nvPr>
            <p:ph type="subTitle" idx="1"/>
          </p:nvPr>
        </p:nvSpPr>
        <p:spPr>
          <a:xfrm>
            <a:off x="4719788" y="2589950"/>
            <a:ext cx="2744700" cy="137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1" name="Google Shape;41;p5"/>
          <p:cNvSpPr txBox="1">
            <a:spLocks noGrp="1"/>
          </p:cNvSpPr>
          <p:nvPr>
            <p:ph type="subTitle" idx="3"/>
          </p:nvPr>
        </p:nvSpPr>
        <p:spPr>
          <a:xfrm>
            <a:off x="1679512" y="2589950"/>
            <a:ext cx="2745300" cy="137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 name="Google Shape;42;p5"/>
          <p:cNvSpPr txBox="1">
            <a:spLocks noGrp="1"/>
          </p:cNvSpPr>
          <p:nvPr>
            <p:ph type="title" idx="4"/>
          </p:nvPr>
        </p:nvSpPr>
        <p:spPr>
          <a:xfrm>
            <a:off x="720000" y="365760"/>
            <a:ext cx="7704000" cy="548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Clr>
                <a:schemeClr val="lt1"/>
              </a:buClr>
              <a:buSzPts val="3500"/>
              <a:buNone/>
              <a:defRPr>
                <a:solidFill>
                  <a:schemeClr val="lt1"/>
                </a:solidFill>
              </a:defRPr>
            </a:lvl2pPr>
            <a:lvl3pPr lvl="2" algn="ctr" rtl="0">
              <a:spcBef>
                <a:spcPts val="0"/>
              </a:spcBef>
              <a:spcAft>
                <a:spcPts val="0"/>
              </a:spcAft>
              <a:buClr>
                <a:schemeClr val="lt1"/>
              </a:buClr>
              <a:buSzPts val="3500"/>
              <a:buNone/>
              <a:defRPr>
                <a:solidFill>
                  <a:schemeClr val="lt1"/>
                </a:solidFill>
              </a:defRPr>
            </a:lvl3pPr>
            <a:lvl4pPr lvl="3" algn="ctr" rtl="0">
              <a:spcBef>
                <a:spcPts val="0"/>
              </a:spcBef>
              <a:spcAft>
                <a:spcPts val="0"/>
              </a:spcAft>
              <a:buClr>
                <a:schemeClr val="lt1"/>
              </a:buClr>
              <a:buSzPts val="3500"/>
              <a:buNone/>
              <a:defRPr>
                <a:solidFill>
                  <a:schemeClr val="lt1"/>
                </a:solidFill>
              </a:defRPr>
            </a:lvl4pPr>
            <a:lvl5pPr lvl="4" algn="ctr" rtl="0">
              <a:spcBef>
                <a:spcPts val="0"/>
              </a:spcBef>
              <a:spcAft>
                <a:spcPts val="0"/>
              </a:spcAft>
              <a:buClr>
                <a:schemeClr val="lt1"/>
              </a:buClr>
              <a:buSzPts val="3500"/>
              <a:buNone/>
              <a:defRPr>
                <a:solidFill>
                  <a:schemeClr val="lt1"/>
                </a:solidFill>
              </a:defRPr>
            </a:lvl5pPr>
            <a:lvl6pPr lvl="5" algn="ctr" rtl="0">
              <a:spcBef>
                <a:spcPts val="0"/>
              </a:spcBef>
              <a:spcAft>
                <a:spcPts val="0"/>
              </a:spcAft>
              <a:buClr>
                <a:schemeClr val="lt1"/>
              </a:buClr>
              <a:buSzPts val="3500"/>
              <a:buNone/>
              <a:defRPr>
                <a:solidFill>
                  <a:schemeClr val="lt1"/>
                </a:solidFill>
              </a:defRPr>
            </a:lvl6pPr>
            <a:lvl7pPr lvl="6" algn="ctr" rtl="0">
              <a:spcBef>
                <a:spcPts val="0"/>
              </a:spcBef>
              <a:spcAft>
                <a:spcPts val="0"/>
              </a:spcAft>
              <a:buClr>
                <a:schemeClr val="lt1"/>
              </a:buClr>
              <a:buSzPts val="3500"/>
              <a:buNone/>
              <a:defRPr>
                <a:solidFill>
                  <a:schemeClr val="lt1"/>
                </a:solidFill>
              </a:defRPr>
            </a:lvl7pPr>
            <a:lvl8pPr lvl="7" algn="ctr" rtl="0">
              <a:spcBef>
                <a:spcPts val="0"/>
              </a:spcBef>
              <a:spcAft>
                <a:spcPts val="0"/>
              </a:spcAft>
              <a:buClr>
                <a:schemeClr val="lt1"/>
              </a:buClr>
              <a:buSzPts val="3500"/>
              <a:buNone/>
              <a:defRPr>
                <a:solidFill>
                  <a:schemeClr val="lt1"/>
                </a:solidFill>
              </a:defRPr>
            </a:lvl8pPr>
            <a:lvl9pPr lvl="8" algn="ctr" rtl="0">
              <a:spcBef>
                <a:spcPts val="0"/>
              </a:spcBef>
              <a:spcAft>
                <a:spcPts val="0"/>
              </a:spcAft>
              <a:buClr>
                <a:schemeClr val="lt1"/>
              </a:buClr>
              <a:buSzPts val="3500"/>
              <a:buNone/>
              <a:defRPr>
                <a:solidFill>
                  <a:schemeClr val="lt1"/>
                </a:solidFill>
              </a:defRPr>
            </a:lvl9pPr>
          </a:lstStyle>
          <a:p>
            <a:endParaRPr/>
          </a:p>
        </p:txBody>
      </p:sp>
      <p:pic>
        <p:nvPicPr>
          <p:cNvPr id="43" name="Google Shape;43;p5"/>
          <p:cNvPicPr preferRelativeResize="0"/>
          <p:nvPr/>
        </p:nvPicPr>
        <p:blipFill>
          <a:blip r:embed="rId2">
            <a:alphaModFix/>
          </a:blip>
          <a:stretch>
            <a:fillRect/>
          </a:stretch>
        </p:blipFill>
        <p:spPr>
          <a:xfrm>
            <a:off x="-388950" y="914438"/>
            <a:ext cx="1108950" cy="963525"/>
          </a:xfrm>
          <a:prstGeom prst="rect">
            <a:avLst/>
          </a:prstGeom>
          <a:noFill/>
          <a:ln>
            <a:noFill/>
          </a:ln>
        </p:spPr>
      </p:pic>
      <p:sp>
        <p:nvSpPr>
          <p:cNvPr id="44" name="Google Shape;44;p5"/>
          <p:cNvSpPr/>
          <p:nvPr/>
        </p:nvSpPr>
        <p:spPr>
          <a:xfrm>
            <a:off x="8800313" y="35283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281838" y="21030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6" name="Google Shape;46;p5"/>
          <p:cNvPicPr preferRelativeResize="0"/>
          <p:nvPr/>
        </p:nvPicPr>
        <p:blipFill>
          <a:blip r:embed="rId3">
            <a:alphaModFix/>
          </a:blip>
          <a:stretch>
            <a:fillRect/>
          </a:stretch>
        </p:blipFill>
        <p:spPr>
          <a:xfrm rot="6299999">
            <a:off x="8162748" y="3694850"/>
            <a:ext cx="2490451" cy="2796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365760"/>
            <a:ext cx="7704000" cy="548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Clr>
                <a:schemeClr val="lt1"/>
              </a:buClr>
              <a:buSzPts val="3500"/>
              <a:buNone/>
              <a:defRPr>
                <a:solidFill>
                  <a:schemeClr val="lt1"/>
                </a:solidFill>
              </a:defRPr>
            </a:lvl2pPr>
            <a:lvl3pPr lvl="2" algn="ctr" rtl="0">
              <a:spcBef>
                <a:spcPts val="0"/>
              </a:spcBef>
              <a:spcAft>
                <a:spcPts val="0"/>
              </a:spcAft>
              <a:buClr>
                <a:schemeClr val="lt1"/>
              </a:buClr>
              <a:buSzPts val="3500"/>
              <a:buNone/>
              <a:defRPr>
                <a:solidFill>
                  <a:schemeClr val="lt1"/>
                </a:solidFill>
              </a:defRPr>
            </a:lvl3pPr>
            <a:lvl4pPr lvl="3" algn="ctr" rtl="0">
              <a:spcBef>
                <a:spcPts val="0"/>
              </a:spcBef>
              <a:spcAft>
                <a:spcPts val="0"/>
              </a:spcAft>
              <a:buClr>
                <a:schemeClr val="lt1"/>
              </a:buClr>
              <a:buSzPts val="3500"/>
              <a:buNone/>
              <a:defRPr>
                <a:solidFill>
                  <a:schemeClr val="lt1"/>
                </a:solidFill>
              </a:defRPr>
            </a:lvl4pPr>
            <a:lvl5pPr lvl="4" algn="ctr" rtl="0">
              <a:spcBef>
                <a:spcPts val="0"/>
              </a:spcBef>
              <a:spcAft>
                <a:spcPts val="0"/>
              </a:spcAft>
              <a:buClr>
                <a:schemeClr val="lt1"/>
              </a:buClr>
              <a:buSzPts val="3500"/>
              <a:buNone/>
              <a:defRPr>
                <a:solidFill>
                  <a:schemeClr val="lt1"/>
                </a:solidFill>
              </a:defRPr>
            </a:lvl5pPr>
            <a:lvl6pPr lvl="5" algn="ctr" rtl="0">
              <a:spcBef>
                <a:spcPts val="0"/>
              </a:spcBef>
              <a:spcAft>
                <a:spcPts val="0"/>
              </a:spcAft>
              <a:buClr>
                <a:schemeClr val="lt1"/>
              </a:buClr>
              <a:buSzPts val="3500"/>
              <a:buNone/>
              <a:defRPr>
                <a:solidFill>
                  <a:schemeClr val="lt1"/>
                </a:solidFill>
              </a:defRPr>
            </a:lvl6pPr>
            <a:lvl7pPr lvl="6" algn="ctr" rtl="0">
              <a:spcBef>
                <a:spcPts val="0"/>
              </a:spcBef>
              <a:spcAft>
                <a:spcPts val="0"/>
              </a:spcAft>
              <a:buClr>
                <a:schemeClr val="lt1"/>
              </a:buClr>
              <a:buSzPts val="3500"/>
              <a:buNone/>
              <a:defRPr>
                <a:solidFill>
                  <a:schemeClr val="lt1"/>
                </a:solidFill>
              </a:defRPr>
            </a:lvl7pPr>
            <a:lvl8pPr lvl="7" algn="ctr" rtl="0">
              <a:spcBef>
                <a:spcPts val="0"/>
              </a:spcBef>
              <a:spcAft>
                <a:spcPts val="0"/>
              </a:spcAft>
              <a:buClr>
                <a:schemeClr val="lt1"/>
              </a:buClr>
              <a:buSzPts val="3500"/>
              <a:buNone/>
              <a:defRPr>
                <a:solidFill>
                  <a:schemeClr val="lt1"/>
                </a:solidFill>
              </a:defRPr>
            </a:lvl8pPr>
            <a:lvl9pPr lvl="8" algn="ctr" rtl="0">
              <a:spcBef>
                <a:spcPts val="0"/>
              </a:spcBef>
              <a:spcAft>
                <a:spcPts val="0"/>
              </a:spcAft>
              <a:buClr>
                <a:schemeClr val="lt1"/>
              </a:buClr>
              <a:buSzPts val="3500"/>
              <a:buNone/>
              <a:defRPr>
                <a:solidFill>
                  <a:schemeClr val="lt1"/>
                </a:solidFill>
              </a:defRPr>
            </a:lvl9pPr>
          </a:lstStyle>
          <a:p>
            <a:endParaRPr/>
          </a:p>
        </p:txBody>
      </p:sp>
      <p:pic>
        <p:nvPicPr>
          <p:cNvPr id="49" name="Google Shape;49;p6"/>
          <p:cNvPicPr preferRelativeResize="0"/>
          <p:nvPr/>
        </p:nvPicPr>
        <p:blipFill>
          <a:blip r:embed="rId2">
            <a:alphaModFix/>
          </a:blip>
          <a:stretch>
            <a:fillRect/>
          </a:stretch>
        </p:blipFill>
        <p:spPr>
          <a:xfrm rot="-6764126">
            <a:off x="7677581" y="2921852"/>
            <a:ext cx="2490452" cy="2796348"/>
          </a:xfrm>
          <a:prstGeom prst="rect">
            <a:avLst/>
          </a:prstGeom>
          <a:noFill/>
          <a:ln>
            <a:noFill/>
          </a:ln>
        </p:spPr>
      </p:pic>
      <p:sp>
        <p:nvSpPr>
          <p:cNvPr id="50" name="Google Shape;50;p6"/>
          <p:cNvSpPr/>
          <p:nvPr/>
        </p:nvSpPr>
        <p:spPr>
          <a:xfrm flipH="1">
            <a:off x="7043795" y="481167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1" name="Google Shape;51;p6"/>
          <p:cNvPicPr preferRelativeResize="0"/>
          <p:nvPr/>
        </p:nvPicPr>
        <p:blipFill>
          <a:blip r:embed="rId2">
            <a:alphaModFix/>
          </a:blip>
          <a:stretch>
            <a:fillRect/>
          </a:stretch>
        </p:blipFill>
        <p:spPr>
          <a:xfrm rot="-4378052">
            <a:off x="-1760944" y="1186803"/>
            <a:ext cx="2490451" cy="2796347"/>
          </a:xfrm>
          <a:prstGeom prst="rect">
            <a:avLst/>
          </a:prstGeom>
          <a:noFill/>
          <a:ln>
            <a:noFill/>
          </a:ln>
        </p:spPr>
      </p:pic>
      <p:sp>
        <p:nvSpPr>
          <p:cNvPr id="52" name="Google Shape;52;p6"/>
          <p:cNvSpPr/>
          <p:nvPr/>
        </p:nvSpPr>
        <p:spPr>
          <a:xfrm flipH="1">
            <a:off x="309620" y="9723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flipH="1">
            <a:off x="850120" y="476907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flipH="1">
            <a:off x="7972695" y="1797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5" name="Google Shape;55;p6"/>
          <p:cNvPicPr preferRelativeResize="0"/>
          <p:nvPr/>
        </p:nvPicPr>
        <p:blipFill>
          <a:blip r:embed="rId3">
            <a:alphaModFix/>
          </a:blip>
          <a:stretch>
            <a:fillRect/>
          </a:stretch>
        </p:blipFill>
        <p:spPr>
          <a:xfrm rot="6318008">
            <a:off x="-377092" y="-526775"/>
            <a:ext cx="1108950" cy="96352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sp>
        <p:nvSpPr>
          <p:cNvPr id="57" name="Google Shape;57;p7"/>
          <p:cNvSpPr txBox="1">
            <a:spLocks noGrp="1"/>
          </p:cNvSpPr>
          <p:nvPr>
            <p:ph type="body" idx="1"/>
          </p:nvPr>
        </p:nvSpPr>
        <p:spPr>
          <a:xfrm>
            <a:off x="4073850" y="1859375"/>
            <a:ext cx="3922500" cy="18288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dk1"/>
              </a:buClr>
              <a:buSzPts val="1200"/>
              <a:buChar char="●"/>
              <a:defRPr/>
            </a:lvl1pPr>
            <a:lvl2pPr marL="914400" lvl="1" indent="-330200" rtl="0">
              <a:lnSpc>
                <a:spcPct val="100000"/>
              </a:lnSpc>
              <a:spcBef>
                <a:spcPts val="0"/>
              </a:spcBef>
              <a:spcAft>
                <a:spcPts val="0"/>
              </a:spcAft>
              <a:buSzPts val="1600"/>
              <a:buFont typeface="Nunito Light"/>
              <a:buChar char="○"/>
              <a:defRPr/>
            </a:lvl2pPr>
            <a:lvl3pPr marL="1371600" lvl="2" indent="-323850" rtl="0">
              <a:lnSpc>
                <a:spcPct val="100000"/>
              </a:lnSpc>
              <a:spcBef>
                <a:spcPts val="1600"/>
              </a:spcBef>
              <a:spcAft>
                <a:spcPts val="0"/>
              </a:spcAft>
              <a:buSzPts val="1500"/>
              <a:buFont typeface="Nunito Light"/>
              <a:buChar char="■"/>
              <a:defRPr/>
            </a:lvl3pPr>
            <a:lvl4pPr marL="1828800" lvl="3" indent="-323850" rtl="0">
              <a:lnSpc>
                <a:spcPct val="100000"/>
              </a:lnSpc>
              <a:spcBef>
                <a:spcPts val="1600"/>
              </a:spcBef>
              <a:spcAft>
                <a:spcPts val="0"/>
              </a:spcAft>
              <a:buSzPts val="1500"/>
              <a:buFont typeface="Nunito Light"/>
              <a:buChar char="●"/>
              <a:defRPr/>
            </a:lvl4pPr>
            <a:lvl5pPr marL="2286000" lvl="4" indent="-304800" rtl="0">
              <a:lnSpc>
                <a:spcPct val="100000"/>
              </a:lnSpc>
              <a:spcBef>
                <a:spcPts val="1600"/>
              </a:spcBef>
              <a:spcAft>
                <a:spcPts val="0"/>
              </a:spcAft>
              <a:buSzPts val="1200"/>
              <a:buFont typeface="Nunito Light"/>
              <a:buChar char="○"/>
              <a:defRPr/>
            </a:lvl5pPr>
            <a:lvl6pPr marL="2743200" lvl="5" indent="-304800" rtl="0">
              <a:lnSpc>
                <a:spcPct val="100000"/>
              </a:lnSpc>
              <a:spcBef>
                <a:spcPts val="1600"/>
              </a:spcBef>
              <a:spcAft>
                <a:spcPts val="0"/>
              </a:spcAft>
              <a:buSzPts val="1200"/>
              <a:buFont typeface="Nunito Light"/>
              <a:buChar char="■"/>
              <a:defRPr/>
            </a:lvl6pPr>
            <a:lvl7pPr marL="3200400" lvl="6" indent="-311150" rtl="0">
              <a:lnSpc>
                <a:spcPct val="100000"/>
              </a:lnSpc>
              <a:spcBef>
                <a:spcPts val="1600"/>
              </a:spcBef>
              <a:spcAft>
                <a:spcPts val="0"/>
              </a:spcAft>
              <a:buSzPts val="1300"/>
              <a:buFont typeface="Nunito Light"/>
              <a:buChar char="●"/>
              <a:defRPr/>
            </a:lvl7pPr>
            <a:lvl8pPr marL="3657600" lvl="7" indent="-311150" rtl="0">
              <a:lnSpc>
                <a:spcPct val="100000"/>
              </a:lnSpc>
              <a:spcBef>
                <a:spcPts val="1600"/>
              </a:spcBef>
              <a:spcAft>
                <a:spcPts val="0"/>
              </a:spcAft>
              <a:buSzPts val="1300"/>
              <a:buFont typeface="Nunito Light"/>
              <a:buChar char="○"/>
              <a:defRPr/>
            </a:lvl8pPr>
            <a:lvl9pPr marL="4114800" lvl="8" indent="-304800" rtl="0">
              <a:lnSpc>
                <a:spcPct val="100000"/>
              </a:lnSpc>
              <a:spcBef>
                <a:spcPts val="1600"/>
              </a:spcBef>
              <a:spcAft>
                <a:spcPts val="1600"/>
              </a:spcAft>
              <a:buSzPts val="1200"/>
              <a:buFont typeface="Nunito Light"/>
              <a:buChar char="■"/>
              <a:defRPr/>
            </a:lvl9pPr>
          </a:lstStyle>
          <a:p>
            <a:endParaRPr/>
          </a:p>
        </p:txBody>
      </p:sp>
      <p:sp>
        <p:nvSpPr>
          <p:cNvPr id="58" name="Google Shape;58;p7"/>
          <p:cNvSpPr txBox="1">
            <a:spLocks noGrp="1"/>
          </p:cNvSpPr>
          <p:nvPr>
            <p:ph type="title"/>
          </p:nvPr>
        </p:nvSpPr>
        <p:spPr>
          <a:xfrm>
            <a:off x="3646200" y="365750"/>
            <a:ext cx="4777800" cy="548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9" name="Google Shape;59;p7"/>
          <p:cNvSpPr>
            <a:spLocks noGrp="1"/>
          </p:cNvSpPr>
          <p:nvPr>
            <p:ph type="pic" idx="2"/>
          </p:nvPr>
        </p:nvSpPr>
        <p:spPr>
          <a:xfrm>
            <a:off x="719993" y="541800"/>
            <a:ext cx="2926200" cy="4059900"/>
          </a:xfrm>
          <a:prstGeom prst="rect">
            <a:avLst/>
          </a:prstGeom>
          <a:noFill/>
          <a:ln w="19050" cap="flat" cmpd="sng">
            <a:solidFill>
              <a:schemeClr val="dk1"/>
            </a:solidFill>
            <a:prstDash val="solid"/>
            <a:round/>
            <a:headEnd type="none" w="sm" len="sm"/>
            <a:tailEnd type="none" w="sm" len="sm"/>
          </a:ln>
        </p:spPr>
      </p:sp>
      <p:pic>
        <p:nvPicPr>
          <p:cNvPr id="60" name="Google Shape;60;p7"/>
          <p:cNvPicPr preferRelativeResize="0"/>
          <p:nvPr/>
        </p:nvPicPr>
        <p:blipFill>
          <a:blip r:embed="rId2">
            <a:alphaModFix/>
          </a:blip>
          <a:stretch>
            <a:fillRect/>
          </a:stretch>
        </p:blipFill>
        <p:spPr>
          <a:xfrm>
            <a:off x="233699" y="1037376"/>
            <a:ext cx="2490451" cy="2796349"/>
          </a:xfrm>
          <a:prstGeom prst="rect">
            <a:avLst/>
          </a:prstGeom>
          <a:noFill/>
          <a:ln>
            <a:noFill/>
          </a:ln>
        </p:spPr>
      </p:pic>
      <p:pic>
        <p:nvPicPr>
          <p:cNvPr id="61" name="Google Shape;61;p7"/>
          <p:cNvPicPr preferRelativeResize="0"/>
          <p:nvPr/>
        </p:nvPicPr>
        <p:blipFill>
          <a:blip r:embed="rId3">
            <a:alphaModFix/>
          </a:blip>
          <a:stretch>
            <a:fillRect/>
          </a:stretch>
        </p:blipFill>
        <p:spPr>
          <a:xfrm>
            <a:off x="3247025" y="3912425"/>
            <a:ext cx="1108950" cy="963525"/>
          </a:xfrm>
          <a:prstGeom prst="rect">
            <a:avLst/>
          </a:prstGeom>
          <a:noFill/>
          <a:ln>
            <a:noFill/>
          </a:ln>
        </p:spPr>
      </p:pic>
      <p:pic>
        <p:nvPicPr>
          <p:cNvPr id="62" name="Google Shape;62;p7"/>
          <p:cNvPicPr preferRelativeResize="0"/>
          <p:nvPr/>
        </p:nvPicPr>
        <p:blipFill>
          <a:blip r:embed="rId4">
            <a:alphaModFix/>
          </a:blip>
          <a:stretch>
            <a:fillRect/>
          </a:stretch>
        </p:blipFill>
        <p:spPr>
          <a:xfrm>
            <a:off x="7361950" y="4256750"/>
            <a:ext cx="1744518" cy="7811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3"/>
        <p:cNvGrpSpPr/>
        <p:nvPr/>
      </p:nvGrpSpPr>
      <p:grpSpPr>
        <a:xfrm>
          <a:off x="0" y="0"/>
          <a:ext cx="0" cy="0"/>
          <a:chOff x="0" y="0"/>
          <a:chExt cx="0" cy="0"/>
        </a:xfrm>
      </p:grpSpPr>
      <p:sp>
        <p:nvSpPr>
          <p:cNvPr id="64" name="Google Shape;64;p8"/>
          <p:cNvSpPr txBox="1">
            <a:spLocks noGrp="1"/>
          </p:cNvSpPr>
          <p:nvPr>
            <p:ph type="title"/>
          </p:nvPr>
        </p:nvSpPr>
        <p:spPr>
          <a:xfrm>
            <a:off x="1280250" y="1482300"/>
            <a:ext cx="6583500" cy="2178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65" name="Google Shape;65;p8"/>
          <p:cNvPicPr preferRelativeResize="0"/>
          <p:nvPr/>
        </p:nvPicPr>
        <p:blipFill>
          <a:blip r:embed="rId2">
            <a:alphaModFix/>
          </a:blip>
          <a:stretch>
            <a:fillRect/>
          </a:stretch>
        </p:blipFill>
        <p:spPr>
          <a:xfrm rot="-6764126">
            <a:off x="7677581" y="2921852"/>
            <a:ext cx="2490452" cy="2796348"/>
          </a:xfrm>
          <a:prstGeom prst="rect">
            <a:avLst/>
          </a:prstGeom>
          <a:noFill/>
          <a:ln>
            <a:noFill/>
          </a:ln>
        </p:spPr>
      </p:pic>
      <p:pic>
        <p:nvPicPr>
          <p:cNvPr id="66" name="Google Shape;66;p8"/>
          <p:cNvPicPr preferRelativeResize="0"/>
          <p:nvPr/>
        </p:nvPicPr>
        <p:blipFill>
          <a:blip r:embed="rId2">
            <a:alphaModFix/>
          </a:blip>
          <a:stretch>
            <a:fillRect/>
          </a:stretch>
        </p:blipFill>
        <p:spPr>
          <a:xfrm rot="-4378052">
            <a:off x="-1760944" y="1186803"/>
            <a:ext cx="2490451" cy="2796347"/>
          </a:xfrm>
          <a:prstGeom prst="rect">
            <a:avLst/>
          </a:prstGeom>
          <a:noFill/>
          <a:ln>
            <a:noFill/>
          </a:ln>
        </p:spPr>
      </p:pic>
      <p:sp>
        <p:nvSpPr>
          <p:cNvPr id="67" name="Google Shape;67;p8"/>
          <p:cNvSpPr/>
          <p:nvPr/>
        </p:nvSpPr>
        <p:spPr>
          <a:xfrm flipH="1">
            <a:off x="309620" y="9723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flipH="1">
            <a:off x="850120" y="476907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flipH="1">
            <a:off x="7972695" y="2559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0" name="Google Shape;70;p8"/>
          <p:cNvPicPr preferRelativeResize="0"/>
          <p:nvPr/>
        </p:nvPicPr>
        <p:blipFill>
          <a:blip r:embed="rId3">
            <a:alphaModFix/>
          </a:blip>
          <a:stretch>
            <a:fillRect/>
          </a:stretch>
        </p:blipFill>
        <p:spPr>
          <a:xfrm rot="6318008">
            <a:off x="4898933" y="-513525"/>
            <a:ext cx="1108950" cy="96352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1"/>
        <p:cNvGrpSpPr/>
        <p:nvPr/>
      </p:nvGrpSpPr>
      <p:grpSpPr>
        <a:xfrm>
          <a:off x="0" y="0"/>
          <a:ext cx="0" cy="0"/>
          <a:chOff x="0" y="0"/>
          <a:chExt cx="0" cy="0"/>
        </a:xfrm>
      </p:grpSpPr>
      <p:sp>
        <p:nvSpPr>
          <p:cNvPr id="72" name="Google Shape;72;p9"/>
          <p:cNvSpPr txBox="1">
            <a:spLocks noGrp="1"/>
          </p:cNvSpPr>
          <p:nvPr>
            <p:ph type="title"/>
          </p:nvPr>
        </p:nvSpPr>
        <p:spPr>
          <a:xfrm>
            <a:off x="1119450" y="1702500"/>
            <a:ext cx="6905100" cy="8229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6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3" name="Google Shape;73;p9"/>
          <p:cNvSpPr txBox="1">
            <a:spLocks noGrp="1"/>
          </p:cNvSpPr>
          <p:nvPr>
            <p:ph type="subTitle" idx="1"/>
          </p:nvPr>
        </p:nvSpPr>
        <p:spPr>
          <a:xfrm>
            <a:off x="1119450" y="2526598"/>
            <a:ext cx="69051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74" name="Google Shape;74;p9"/>
          <p:cNvPicPr preferRelativeResize="0"/>
          <p:nvPr/>
        </p:nvPicPr>
        <p:blipFill>
          <a:blip r:embed="rId2">
            <a:alphaModFix/>
          </a:blip>
          <a:stretch>
            <a:fillRect/>
          </a:stretch>
        </p:blipFill>
        <p:spPr>
          <a:xfrm rot="6764126" flipH="1">
            <a:off x="-1413475" y="-1615898"/>
            <a:ext cx="2490452" cy="2796348"/>
          </a:xfrm>
          <a:prstGeom prst="rect">
            <a:avLst/>
          </a:prstGeom>
          <a:noFill/>
          <a:ln>
            <a:noFill/>
          </a:ln>
        </p:spPr>
      </p:pic>
      <p:pic>
        <p:nvPicPr>
          <p:cNvPr id="75" name="Google Shape;75;p9"/>
          <p:cNvPicPr preferRelativeResize="0"/>
          <p:nvPr/>
        </p:nvPicPr>
        <p:blipFill>
          <a:blip r:embed="rId2">
            <a:alphaModFix/>
          </a:blip>
          <a:stretch>
            <a:fillRect/>
          </a:stretch>
        </p:blipFill>
        <p:spPr>
          <a:xfrm rot="4378052" flipH="1">
            <a:off x="8667175" y="1904478"/>
            <a:ext cx="2490451" cy="2796347"/>
          </a:xfrm>
          <a:prstGeom prst="rect">
            <a:avLst/>
          </a:prstGeom>
          <a:noFill/>
          <a:ln>
            <a:noFill/>
          </a:ln>
        </p:spPr>
      </p:pic>
      <p:sp>
        <p:nvSpPr>
          <p:cNvPr id="76" name="Google Shape;76;p9"/>
          <p:cNvSpPr/>
          <p:nvPr/>
        </p:nvSpPr>
        <p:spPr>
          <a:xfrm>
            <a:off x="8056863" y="9723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p:nvPr/>
        </p:nvSpPr>
        <p:spPr>
          <a:xfrm>
            <a:off x="7516363" y="476907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9"/>
          <p:cNvSpPr/>
          <p:nvPr/>
        </p:nvSpPr>
        <p:spPr>
          <a:xfrm>
            <a:off x="222538" y="246362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9" name="Google Shape;79;p9"/>
          <p:cNvPicPr preferRelativeResize="0"/>
          <p:nvPr/>
        </p:nvPicPr>
        <p:blipFill>
          <a:blip r:embed="rId3">
            <a:alphaModFix/>
          </a:blip>
          <a:stretch>
            <a:fillRect/>
          </a:stretch>
        </p:blipFill>
        <p:spPr>
          <a:xfrm rot="-6318008" flipH="1">
            <a:off x="3913200" y="-524225"/>
            <a:ext cx="1108950" cy="963526"/>
          </a:xfrm>
          <a:prstGeom prst="rect">
            <a:avLst/>
          </a:prstGeom>
          <a:noFill/>
          <a:ln>
            <a:noFill/>
          </a:ln>
        </p:spPr>
      </p:pic>
      <p:pic>
        <p:nvPicPr>
          <p:cNvPr id="80" name="Google Shape;80;p9"/>
          <p:cNvPicPr preferRelativeResize="0"/>
          <p:nvPr/>
        </p:nvPicPr>
        <p:blipFill>
          <a:blip r:embed="rId4">
            <a:alphaModFix/>
          </a:blip>
          <a:stretch>
            <a:fillRect/>
          </a:stretch>
        </p:blipFill>
        <p:spPr>
          <a:xfrm>
            <a:off x="3969325" y="4294462"/>
            <a:ext cx="1744518" cy="7811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1"/>
        <p:cNvGrpSpPr/>
        <p:nvPr/>
      </p:nvGrpSpPr>
      <p:grpSpPr>
        <a:xfrm>
          <a:off x="0" y="0"/>
          <a:ext cx="0" cy="0"/>
          <a:chOff x="0" y="0"/>
          <a:chExt cx="0" cy="0"/>
        </a:xfrm>
      </p:grpSpPr>
      <p:sp>
        <p:nvSpPr>
          <p:cNvPr id="82" name="Google Shape;82;p10"/>
          <p:cNvSpPr txBox="1">
            <a:spLocks noGrp="1"/>
          </p:cNvSpPr>
          <p:nvPr>
            <p:ph type="title"/>
          </p:nvPr>
        </p:nvSpPr>
        <p:spPr>
          <a:xfrm>
            <a:off x="3847075" y="3592925"/>
            <a:ext cx="4583700" cy="1006500"/>
          </a:xfrm>
          <a:prstGeom prst="rect">
            <a:avLst/>
          </a:prstGeom>
          <a:noFill/>
        </p:spPr>
        <p:txBody>
          <a:bodyPr spcFirstLastPara="1" wrap="square" lIns="91425" tIns="91425" rIns="91425" bIns="91425" anchor="t" anchorCtr="0">
            <a:noAutofit/>
          </a:bodyPr>
          <a:lstStyle>
            <a:lvl1pPr lvl="0" algn="r" rtl="0">
              <a:spcBef>
                <a:spcPts val="0"/>
              </a:spcBef>
              <a:spcAft>
                <a:spcPts val="0"/>
              </a:spcAft>
              <a:buSzPts val="3000"/>
              <a:buNone/>
              <a:defRPr>
                <a:highlight>
                  <a:schemeClr val="dk2"/>
                </a:highlight>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83" name="Google Shape;83;p10"/>
          <p:cNvPicPr preferRelativeResize="0"/>
          <p:nvPr/>
        </p:nvPicPr>
        <p:blipFill>
          <a:blip r:embed="rId2">
            <a:alphaModFix/>
          </a:blip>
          <a:stretch>
            <a:fillRect/>
          </a:stretch>
        </p:blipFill>
        <p:spPr>
          <a:xfrm rot="-6764126">
            <a:off x="7677581" y="2921852"/>
            <a:ext cx="2490452" cy="2796348"/>
          </a:xfrm>
          <a:prstGeom prst="rect">
            <a:avLst/>
          </a:prstGeom>
          <a:noFill/>
          <a:ln>
            <a:noFill/>
          </a:ln>
        </p:spPr>
      </p:pic>
      <p:pic>
        <p:nvPicPr>
          <p:cNvPr id="84" name="Google Shape;84;p10"/>
          <p:cNvPicPr preferRelativeResize="0"/>
          <p:nvPr/>
        </p:nvPicPr>
        <p:blipFill>
          <a:blip r:embed="rId2">
            <a:alphaModFix/>
          </a:blip>
          <a:stretch>
            <a:fillRect/>
          </a:stretch>
        </p:blipFill>
        <p:spPr>
          <a:xfrm rot="-4378052">
            <a:off x="-1760944" y="1186803"/>
            <a:ext cx="2490451" cy="2796347"/>
          </a:xfrm>
          <a:prstGeom prst="rect">
            <a:avLst/>
          </a:prstGeom>
          <a:noFill/>
          <a:ln>
            <a:noFill/>
          </a:ln>
        </p:spPr>
      </p:pic>
      <p:sp>
        <p:nvSpPr>
          <p:cNvPr id="85" name="Google Shape;85;p10"/>
          <p:cNvSpPr/>
          <p:nvPr/>
        </p:nvSpPr>
        <p:spPr>
          <a:xfrm flipH="1">
            <a:off x="309620" y="9723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0"/>
          <p:cNvSpPr/>
          <p:nvPr/>
        </p:nvSpPr>
        <p:spPr>
          <a:xfrm flipH="1">
            <a:off x="850120" y="476907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0"/>
          <p:cNvSpPr/>
          <p:nvPr/>
        </p:nvSpPr>
        <p:spPr>
          <a:xfrm flipH="1">
            <a:off x="7972695" y="25595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8" name="Google Shape;88;p10"/>
          <p:cNvPicPr preferRelativeResize="0"/>
          <p:nvPr/>
        </p:nvPicPr>
        <p:blipFill>
          <a:blip r:embed="rId3">
            <a:alphaModFix/>
          </a:blip>
          <a:stretch>
            <a:fillRect/>
          </a:stretch>
        </p:blipFill>
        <p:spPr>
          <a:xfrm rot="6318008">
            <a:off x="4898933" y="-513525"/>
            <a:ext cx="1108950" cy="96352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11"/>
          <p:cNvSpPr txBox="1">
            <a:spLocks noGrp="1"/>
          </p:cNvSpPr>
          <p:nvPr>
            <p:ph type="title" hasCustomPrompt="1"/>
          </p:nvPr>
        </p:nvSpPr>
        <p:spPr>
          <a:xfrm>
            <a:off x="715193" y="2781550"/>
            <a:ext cx="7713900" cy="13716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1" name="Google Shape;91;p11"/>
          <p:cNvSpPr txBox="1">
            <a:spLocks noGrp="1"/>
          </p:cNvSpPr>
          <p:nvPr>
            <p:ph type="subTitle" idx="1"/>
          </p:nvPr>
        </p:nvSpPr>
        <p:spPr>
          <a:xfrm>
            <a:off x="713250" y="4053650"/>
            <a:ext cx="7717500" cy="365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92" name="Google Shape;92;p11"/>
          <p:cNvPicPr preferRelativeResize="0"/>
          <p:nvPr/>
        </p:nvPicPr>
        <p:blipFill>
          <a:blip r:embed="rId2">
            <a:alphaModFix/>
          </a:blip>
          <a:stretch>
            <a:fillRect/>
          </a:stretch>
        </p:blipFill>
        <p:spPr>
          <a:xfrm rot="5268234">
            <a:off x="3386023" y="4529851"/>
            <a:ext cx="2490451" cy="2796349"/>
          </a:xfrm>
          <a:prstGeom prst="rect">
            <a:avLst/>
          </a:prstGeom>
          <a:noFill/>
          <a:ln>
            <a:noFill/>
          </a:ln>
        </p:spPr>
      </p:pic>
      <p:sp>
        <p:nvSpPr>
          <p:cNvPr id="93" name="Google Shape;93;p11"/>
          <p:cNvSpPr/>
          <p:nvPr/>
        </p:nvSpPr>
        <p:spPr>
          <a:xfrm>
            <a:off x="8019300" y="492382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a:off x="8205000" y="317163"/>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5" name="Google Shape;95;p11"/>
          <p:cNvPicPr preferRelativeResize="0"/>
          <p:nvPr/>
        </p:nvPicPr>
        <p:blipFill>
          <a:blip r:embed="rId2">
            <a:alphaModFix/>
          </a:blip>
          <a:stretch>
            <a:fillRect/>
          </a:stretch>
        </p:blipFill>
        <p:spPr>
          <a:xfrm rot="8100002" flipH="1">
            <a:off x="-1394950" y="1751252"/>
            <a:ext cx="2490450" cy="2796350"/>
          </a:xfrm>
          <a:prstGeom prst="rect">
            <a:avLst/>
          </a:prstGeom>
          <a:noFill/>
          <a:ln>
            <a:noFill/>
          </a:ln>
        </p:spPr>
      </p:pic>
      <p:sp>
        <p:nvSpPr>
          <p:cNvPr id="96" name="Google Shape;96;p11"/>
          <p:cNvSpPr/>
          <p:nvPr/>
        </p:nvSpPr>
        <p:spPr>
          <a:xfrm flipH="1">
            <a:off x="1400675" y="4814025"/>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7" name="Google Shape;97;p11"/>
          <p:cNvPicPr preferRelativeResize="0"/>
          <p:nvPr/>
        </p:nvPicPr>
        <p:blipFill>
          <a:blip r:embed="rId3">
            <a:alphaModFix/>
          </a:blip>
          <a:stretch>
            <a:fillRect/>
          </a:stretch>
        </p:blipFill>
        <p:spPr>
          <a:xfrm rot="4448824">
            <a:off x="3953024" y="-1040013"/>
            <a:ext cx="2366949" cy="1059825"/>
          </a:xfrm>
          <a:prstGeom prst="rect">
            <a:avLst/>
          </a:prstGeom>
          <a:noFill/>
          <a:ln>
            <a:noFill/>
          </a:ln>
        </p:spPr>
      </p:pic>
      <p:pic>
        <p:nvPicPr>
          <p:cNvPr id="98" name="Google Shape;98;p11"/>
          <p:cNvPicPr preferRelativeResize="0"/>
          <p:nvPr/>
        </p:nvPicPr>
        <p:blipFill>
          <a:blip r:embed="rId4">
            <a:alphaModFix/>
          </a:blip>
          <a:stretch>
            <a:fillRect/>
          </a:stretch>
        </p:blipFill>
        <p:spPr>
          <a:xfrm flipH="1">
            <a:off x="-69025" y="-48150"/>
            <a:ext cx="1108950" cy="963525"/>
          </a:xfrm>
          <a:prstGeom prst="rect">
            <a:avLst/>
          </a:prstGeom>
          <a:noFill/>
          <a:ln>
            <a:noFill/>
          </a:ln>
        </p:spPr>
      </p:pic>
      <p:sp>
        <p:nvSpPr>
          <p:cNvPr id="99" name="Google Shape;99;p11"/>
          <p:cNvSpPr/>
          <p:nvPr/>
        </p:nvSpPr>
        <p:spPr>
          <a:xfrm>
            <a:off x="1566075" y="207363"/>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0" name="Google Shape;100;p11"/>
          <p:cNvPicPr preferRelativeResize="0"/>
          <p:nvPr/>
        </p:nvPicPr>
        <p:blipFill>
          <a:blip r:embed="rId2">
            <a:alphaModFix/>
          </a:blip>
          <a:stretch>
            <a:fillRect/>
          </a:stretch>
        </p:blipFill>
        <p:spPr>
          <a:xfrm rot="-8100002">
            <a:off x="8052900" y="827327"/>
            <a:ext cx="2490450" cy="2796350"/>
          </a:xfrm>
          <a:prstGeom prst="rect">
            <a:avLst/>
          </a:prstGeom>
          <a:noFill/>
          <a:ln>
            <a:noFill/>
          </a:ln>
        </p:spPr>
      </p:pic>
      <p:sp>
        <p:nvSpPr>
          <p:cNvPr id="101" name="Google Shape;101;p11"/>
          <p:cNvSpPr>
            <a:spLocks noGrp="1"/>
          </p:cNvSpPr>
          <p:nvPr>
            <p:ph type="pic" idx="2"/>
          </p:nvPr>
        </p:nvSpPr>
        <p:spPr>
          <a:xfrm>
            <a:off x="715049" y="539500"/>
            <a:ext cx="7713900" cy="2246400"/>
          </a:xfrm>
          <a:prstGeom prst="rect">
            <a:avLst/>
          </a:prstGeom>
          <a:noFill/>
          <a:ln w="19050" cap="flat" cmpd="sng">
            <a:solidFill>
              <a:schemeClr val="dk1"/>
            </a:solidFill>
            <a:prstDash val="solid"/>
            <a:round/>
            <a:headEnd type="none" w="sm" len="sm"/>
            <a:tailEnd type="none" w="sm" len="sm"/>
          </a:ln>
        </p:spPr>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7750" y="365760"/>
            <a:ext cx="7708500" cy="548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Montserrat Black"/>
              <a:buNone/>
              <a:defRPr sz="30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2pPr>
            <a:lvl3pPr lvl="2"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3pPr>
            <a:lvl4pPr lvl="3"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4pPr>
            <a:lvl5pPr lvl="4"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5pPr>
            <a:lvl6pPr lvl="5"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6pPr>
            <a:lvl7pPr lvl="6"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7pPr>
            <a:lvl8pPr lvl="7"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8pPr>
            <a:lvl9pPr lvl="8"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9pPr>
          </a:lstStyle>
          <a:p>
            <a:endParaRPr/>
          </a:p>
        </p:txBody>
      </p:sp>
      <p:sp>
        <p:nvSpPr>
          <p:cNvPr id="7" name="Google Shape;7;p1"/>
          <p:cNvSpPr txBox="1">
            <a:spLocks noGrp="1"/>
          </p:cNvSpPr>
          <p:nvPr>
            <p:ph type="body" idx="1"/>
          </p:nvPr>
        </p:nvSpPr>
        <p:spPr>
          <a:xfrm>
            <a:off x="692700" y="1351875"/>
            <a:ext cx="7711800" cy="32475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1"/>
              </a:buClr>
              <a:buSzPts val="1200"/>
              <a:buFont typeface="Karla"/>
              <a:buChar char="●"/>
              <a:defRPr sz="1200">
                <a:solidFill>
                  <a:schemeClr val="lt1"/>
                </a:solidFill>
                <a:latin typeface="Karla"/>
                <a:ea typeface="Karla"/>
                <a:cs typeface="Karla"/>
                <a:sym typeface="Karla"/>
              </a:defRPr>
            </a:lvl1pPr>
            <a:lvl2pPr marL="914400" lvl="1" indent="-304800">
              <a:lnSpc>
                <a:spcPct val="100000"/>
              </a:lnSpc>
              <a:spcBef>
                <a:spcPts val="0"/>
              </a:spcBef>
              <a:spcAft>
                <a:spcPts val="0"/>
              </a:spcAft>
              <a:buClr>
                <a:schemeClr val="lt1"/>
              </a:buClr>
              <a:buSzPts val="1200"/>
              <a:buFont typeface="Karla"/>
              <a:buChar char="○"/>
              <a:defRPr sz="1200">
                <a:solidFill>
                  <a:schemeClr val="lt1"/>
                </a:solidFill>
                <a:latin typeface="Karla"/>
                <a:ea typeface="Karla"/>
                <a:cs typeface="Karla"/>
                <a:sym typeface="Karla"/>
              </a:defRPr>
            </a:lvl2pPr>
            <a:lvl3pPr marL="1371600" lvl="2" indent="-304800">
              <a:lnSpc>
                <a:spcPct val="100000"/>
              </a:lnSpc>
              <a:spcBef>
                <a:spcPts val="0"/>
              </a:spcBef>
              <a:spcAft>
                <a:spcPts val="0"/>
              </a:spcAft>
              <a:buClr>
                <a:schemeClr val="lt1"/>
              </a:buClr>
              <a:buSzPts val="1200"/>
              <a:buFont typeface="Karla"/>
              <a:buChar char="■"/>
              <a:defRPr sz="1200">
                <a:solidFill>
                  <a:schemeClr val="lt1"/>
                </a:solidFill>
                <a:latin typeface="Karla"/>
                <a:ea typeface="Karla"/>
                <a:cs typeface="Karla"/>
                <a:sym typeface="Karla"/>
              </a:defRPr>
            </a:lvl3pPr>
            <a:lvl4pPr marL="1828800" lvl="3" indent="-304800">
              <a:lnSpc>
                <a:spcPct val="100000"/>
              </a:lnSpc>
              <a:spcBef>
                <a:spcPts val="0"/>
              </a:spcBef>
              <a:spcAft>
                <a:spcPts val="0"/>
              </a:spcAft>
              <a:buClr>
                <a:schemeClr val="lt1"/>
              </a:buClr>
              <a:buSzPts val="1200"/>
              <a:buFont typeface="Karla"/>
              <a:buChar char="●"/>
              <a:defRPr sz="1200">
                <a:solidFill>
                  <a:schemeClr val="lt1"/>
                </a:solidFill>
                <a:latin typeface="Karla"/>
                <a:ea typeface="Karla"/>
                <a:cs typeface="Karla"/>
                <a:sym typeface="Karla"/>
              </a:defRPr>
            </a:lvl4pPr>
            <a:lvl5pPr marL="2286000" lvl="4" indent="-304800">
              <a:lnSpc>
                <a:spcPct val="100000"/>
              </a:lnSpc>
              <a:spcBef>
                <a:spcPts val="0"/>
              </a:spcBef>
              <a:spcAft>
                <a:spcPts val="0"/>
              </a:spcAft>
              <a:buClr>
                <a:schemeClr val="lt1"/>
              </a:buClr>
              <a:buSzPts val="1200"/>
              <a:buFont typeface="Karla"/>
              <a:buChar char="○"/>
              <a:defRPr sz="1200">
                <a:solidFill>
                  <a:schemeClr val="lt1"/>
                </a:solidFill>
                <a:latin typeface="Karla"/>
                <a:ea typeface="Karla"/>
                <a:cs typeface="Karla"/>
                <a:sym typeface="Karla"/>
              </a:defRPr>
            </a:lvl5pPr>
            <a:lvl6pPr marL="2743200" lvl="5" indent="-304800">
              <a:lnSpc>
                <a:spcPct val="100000"/>
              </a:lnSpc>
              <a:spcBef>
                <a:spcPts val="0"/>
              </a:spcBef>
              <a:spcAft>
                <a:spcPts val="0"/>
              </a:spcAft>
              <a:buClr>
                <a:schemeClr val="lt1"/>
              </a:buClr>
              <a:buSzPts val="1200"/>
              <a:buFont typeface="Karla"/>
              <a:buChar char="■"/>
              <a:defRPr sz="1200">
                <a:solidFill>
                  <a:schemeClr val="lt1"/>
                </a:solidFill>
                <a:latin typeface="Karla"/>
                <a:ea typeface="Karla"/>
                <a:cs typeface="Karla"/>
                <a:sym typeface="Karla"/>
              </a:defRPr>
            </a:lvl6pPr>
            <a:lvl7pPr marL="3200400" lvl="6" indent="-304800">
              <a:lnSpc>
                <a:spcPct val="100000"/>
              </a:lnSpc>
              <a:spcBef>
                <a:spcPts val="0"/>
              </a:spcBef>
              <a:spcAft>
                <a:spcPts val="0"/>
              </a:spcAft>
              <a:buClr>
                <a:schemeClr val="lt1"/>
              </a:buClr>
              <a:buSzPts val="1200"/>
              <a:buFont typeface="Karla"/>
              <a:buChar char="●"/>
              <a:defRPr sz="1200">
                <a:solidFill>
                  <a:schemeClr val="lt1"/>
                </a:solidFill>
                <a:latin typeface="Karla"/>
                <a:ea typeface="Karla"/>
                <a:cs typeface="Karla"/>
                <a:sym typeface="Karla"/>
              </a:defRPr>
            </a:lvl7pPr>
            <a:lvl8pPr marL="3657600" lvl="7" indent="-304800">
              <a:lnSpc>
                <a:spcPct val="100000"/>
              </a:lnSpc>
              <a:spcBef>
                <a:spcPts val="0"/>
              </a:spcBef>
              <a:spcAft>
                <a:spcPts val="0"/>
              </a:spcAft>
              <a:buClr>
                <a:schemeClr val="lt1"/>
              </a:buClr>
              <a:buSzPts val="1200"/>
              <a:buFont typeface="Karla"/>
              <a:buChar char="○"/>
              <a:defRPr sz="1200">
                <a:solidFill>
                  <a:schemeClr val="lt1"/>
                </a:solidFill>
                <a:latin typeface="Karla"/>
                <a:ea typeface="Karla"/>
                <a:cs typeface="Karla"/>
                <a:sym typeface="Karla"/>
              </a:defRPr>
            </a:lvl8pPr>
            <a:lvl9pPr marL="4114800" lvl="8" indent="-304800">
              <a:lnSpc>
                <a:spcPct val="100000"/>
              </a:lnSpc>
              <a:spcBef>
                <a:spcPts val="0"/>
              </a:spcBef>
              <a:spcAft>
                <a:spcPts val="0"/>
              </a:spcAft>
              <a:buClr>
                <a:schemeClr val="lt1"/>
              </a:buClr>
              <a:buSzPts val="1200"/>
              <a:buFont typeface="Karla"/>
              <a:buChar char="■"/>
              <a:defRPr sz="1200">
                <a:solidFill>
                  <a:schemeClr val="lt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3" r:id="rId14"/>
    <p:sldLayoutId id="2147483664" r:id="rId15"/>
    <p:sldLayoutId id="2147483665" r:id="rId16"/>
    <p:sldLayoutId id="2147483666" r:id="rId17"/>
    <p:sldLayoutId id="2147483667" r:id="rId18"/>
    <p:sldLayoutId id="2147483669" r:id="rId19"/>
    <p:sldLayoutId id="2147483670" r:id="rId20"/>
  </p:sldLayoutIdLst>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hyperlink" Target="https://onlinelibrary.wiley.com/doi/10.1155/2018/6357935" TargetMode="External"/><Relationship Id="rId7" Type="http://schemas.openxmlformats.org/officeDocument/2006/relationships/hyperlink" Target="https://www.coze.com/space/7384557153626963974/bot/7384557162858856454"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 Id="rId6" Type="http://schemas.openxmlformats.org/officeDocument/2006/relationships/hyperlink" Target="https://chatgpt.com/" TargetMode="External"/><Relationship Id="rId5" Type="http://schemas.openxmlformats.org/officeDocument/2006/relationships/hyperlink" Target="https://repository.essex.ac.uk/9972/1/article_3.pdf" TargetMode="External"/><Relationship Id="rId4" Type="http://schemas.openxmlformats.org/officeDocument/2006/relationships/hyperlink" Target="https://sysengi.cjoe.ac.cn/EN/10.12011/1000-6788-2018-2576-15"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8"/>
          <p:cNvSpPr/>
          <p:nvPr/>
        </p:nvSpPr>
        <p:spPr>
          <a:xfrm>
            <a:off x="1272575" y="185100"/>
            <a:ext cx="109800" cy="109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txBox="1">
            <a:spLocks noGrp="1"/>
          </p:cNvSpPr>
          <p:nvPr>
            <p:ph type="ctrTitle"/>
          </p:nvPr>
        </p:nvSpPr>
        <p:spPr>
          <a:xfrm>
            <a:off x="0" y="660081"/>
            <a:ext cx="5797130" cy="261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6500" dirty="0"/>
              <a:t>Plant Propagation </a:t>
            </a:r>
            <a:r>
              <a:rPr lang="fr-FR" sz="6500" dirty="0" err="1"/>
              <a:t>Algorithm</a:t>
            </a:r>
            <a:br>
              <a:rPr lang="fr-FR" sz="6500" dirty="0"/>
            </a:br>
            <a:endParaRPr lang="fr-FR" sz="6500" dirty="0"/>
          </a:p>
        </p:txBody>
      </p:sp>
      <p:pic>
        <p:nvPicPr>
          <p:cNvPr id="277" name="Google Shape;277;p28"/>
          <p:cNvPicPr preferRelativeResize="0">
            <a:picLocks noGrp="1"/>
          </p:cNvPicPr>
          <p:nvPr>
            <p:ph type="pic" idx="2"/>
          </p:nvPr>
        </p:nvPicPr>
        <p:blipFill rotWithShape="1">
          <a:blip r:embed="rId3">
            <a:alphaModFix/>
          </a:blip>
          <a:srcRect l="7932" t="13543" r="2333" b="15845"/>
          <a:stretch/>
        </p:blipFill>
        <p:spPr>
          <a:xfrm>
            <a:off x="5644450" y="541800"/>
            <a:ext cx="2930400" cy="4059900"/>
          </a:xfrm>
          <a:prstGeom prst="rect">
            <a:avLst/>
          </a:prstGeom>
        </p:spPr>
      </p:pic>
      <p:sp>
        <p:nvSpPr>
          <p:cNvPr id="278" name="Google Shape;278;p28"/>
          <p:cNvSpPr txBox="1">
            <a:spLocks noGrp="1"/>
          </p:cNvSpPr>
          <p:nvPr>
            <p:ph type="subTitle" idx="1"/>
          </p:nvPr>
        </p:nvSpPr>
        <p:spPr>
          <a:xfrm>
            <a:off x="682745" y="3819396"/>
            <a:ext cx="47403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a:t>Encadré par : Pr. K. </a:t>
            </a:r>
            <a:r>
              <a:rPr lang="fr-FR" dirty="0" err="1"/>
              <a:t>Jebari</a:t>
            </a:r>
            <a:endParaRPr lang="fr-FR" dirty="0"/>
          </a:p>
          <a:p>
            <a:pPr marL="0" lvl="0" indent="0" algn="l" rtl="0">
              <a:spcBef>
                <a:spcPts val="0"/>
              </a:spcBef>
              <a:spcAft>
                <a:spcPts val="0"/>
              </a:spcAft>
              <a:buNone/>
            </a:pPr>
            <a:r>
              <a:rPr lang="fr-FR" dirty="0"/>
              <a:t>Présenté par : El ghazi Loubna</a:t>
            </a:r>
          </a:p>
          <a:p>
            <a:pPr marL="0" lvl="0" indent="0" algn="l" rtl="0">
              <a:spcBef>
                <a:spcPts val="0"/>
              </a:spcBef>
              <a:spcAft>
                <a:spcPts val="0"/>
              </a:spcAft>
              <a:buNone/>
            </a:pPr>
            <a:endParaRPr lang="fr-FR" dirty="0"/>
          </a:p>
        </p:txBody>
      </p:sp>
      <p:cxnSp>
        <p:nvCxnSpPr>
          <p:cNvPr id="279" name="Google Shape;279;p28"/>
          <p:cNvCxnSpPr/>
          <p:nvPr/>
        </p:nvCxnSpPr>
        <p:spPr>
          <a:xfrm>
            <a:off x="804350" y="3637063"/>
            <a:ext cx="31656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36"/>
          <p:cNvSpPr txBox="1">
            <a:spLocks noGrp="1"/>
          </p:cNvSpPr>
          <p:nvPr>
            <p:ph type="title" idx="2"/>
          </p:nvPr>
        </p:nvSpPr>
        <p:spPr>
          <a:xfrm>
            <a:off x="5552368" y="1377788"/>
            <a:ext cx="2429400"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b="1" dirty="0"/>
              <a:t>Reproduction et propagation</a:t>
            </a:r>
            <a:r>
              <a:rPr lang="fr-FR" dirty="0"/>
              <a:t> </a:t>
            </a:r>
          </a:p>
        </p:txBody>
      </p:sp>
      <p:sp>
        <p:nvSpPr>
          <p:cNvPr id="386" name="Google Shape;386;p36"/>
          <p:cNvSpPr txBox="1">
            <a:spLocks noGrp="1"/>
          </p:cNvSpPr>
          <p:nvPr>
            <p:ph type="subTitle" idx="3"/>
          </p:nvPr>
        </p:nvSpPr>
        <p:spPr>
          <a:xfrm>
            <a:off x="5552368" y="3480829"/>
            <a:ext cx="2429400" cy="6865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Méthodes de sélection des meilleures solutions pour la génération suivante</a:t>
            </a:r>
            <a:endParaRPr dirty="0"/>
          </a:p>
        </p:txBody>
      </p:sp>
      <p:sp>
        <p:nvSpPr>
          <p:cNvPr id="388" name="Google Shape;388;p36"/>
          <p:cNvSpPr txBox="1">
            <a:spLocks noGrp="1"/>
          </p:cNvSpPr>
          <p:nvPr>
            <p:ph type="title" idx="15"/>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Fonctionnement de PPA</a:t>
            </a:r>
            <a:endParaRPr b="0" dirty="0"/>
          </a:p>
        </p:txBody>
      </p:sp>
      <p:sp>
        <p:nvSpPr>
          <p:cNvPr id="389" name="Google Shape;389;p36"/>
          <p:cNvSpPr txBox="1">
            <a:spLocks noGrp="1"/>
          </p:cNvSpPr>
          <p:nvPr>
            <p:ph type="title" idx="4"/>
          </p:nvPr>
        </p:nvSpPr>
        <p:spPr>
          <a:xfrm>
            <a:off x="1961292" y="3209400"/>
            <a:ext cx="2429400"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b="1" dirty="0"/>
              <a:t>Évaluation</a:t>
            </a:r>
            <a:r>
              <a:rPr lang="fr-FR" dirty="0"/>
              <a:t> </a:t>
            </a:r>
            <a:endParaRPr dirty="0"/>
          </a:p>
        </p:txBody>
      </p:sp>
      <p:sp>
        <p:nvSpPr>
          <p:cNvPr id="390" name="Google Shape;390;p36"/>
          <p:cNvSpPr txBox="1">
            <a:spLocks noGrp="1"/>
          </p:cNvSpPr>
          <p:nvPr>
            <p:ph type="subTitle" idx="1"/>
          </p:nvPr>
        </p:nvSpPr>
        <p:spPr>
          <a:xfrm>
            <a:off x="1904519" y="1725322"/>
            <a:ext cx="2429400" cy="6007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Génération aléatoire des solutions initiales (plantes)</a:t>
            </a:r>
            <a:endParaRPr dirty="0"/>
          </a:p>
        </p:txBody>
      </p:sp>
      <p:sp>
        <p:nvSpPr>
          <p:cNvPr id="391" name="Google Shape;391;p36"/>
          <p:cNvSpPr txBox="1">
            <a:spLocks noGrp="1"/>
          </p:cNvSpPr>
          <p:nvPr>
            <p:ph type="subTitle" idx="5"/>
          </p:nvPr>
        </p:nvSpPr>
        <p:spPr>
          <a:xfrm>
            <a:off x="1979534" y="3480829"/>
            <a:ext cx="2429400" cy="69032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Utilisation d'une fonction de coût pour évaluer la qualité de chaque solution.</a:t>
            </a:r>
            <a:endParaRPr dirty="0"/>
          </a:p>
        </p:txBody>
      </p:sp>
      <p:sp>
        <p:nvSpPr>
          <p:cNvPr id="392" name="Google Shape;392;p36"/>
          <p:cNvSpPr txBox="1">
            <a:spLocks noGrp="1"/>
          </p:cNvSpPr>
          <p:nvPr>
            <p:ph type="title" idx="6"/>
          </p:nvPr>
        </p:nvSpPr>
        <p:spPr>
          <a:xfrm>
            <a:off x="5552368" y="3136982"/>
            <a:ext cx="2429400"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b="1" dirty="0"/>
              <a:t>Sélection</a:t>
            </a:r>
            <a:r>
              <a:rPr lang="fr-FR" dirty="0"/>
              <a:t> </a:t>
            </a:r>
            <a:endParaRPr dirty="0"/>
          </a:p>
        </p:txBody>
      </p:sp>
      <p:sp>
        <p:nvSpPr>
          <p:cNvPr id="393" name="Google Shape;393;p36"/>
          <p:cNvSpPr txBox="1">
            <a:spLocks noGrp="1"/>
          </p:cNvSpPr>
          <p:nvPr>
            <p:ph type="subTitle" idx="7"/>
          </p:nvPr>
        </p:nvSpPr>
        <p:spPr>
          <a:xfrm>
            <a:off x="5552368" y="1576066"/>
            <a:ext cx="2429400" cy="1217934"/>
          </a:xfrm>
          <a:prstGeom prst="rect">
            <a:avLst/>
          </a:prstGeom>
        </p:spPr>
        <p:txBody>
          <a:bodyPr spcFirstLastPara="1" wrap="square" lIns="91425" tIns="91425" rIns="91425" bIns="91425" anchor="t" anchorCtr="0">
            <a:noAutofit/>
          </a:bodyPr>
          <a:lstStyle/>
          <a:p>
            <a:pPr marL="0" indent="0"/>
            <a:r>
              <a:rPr lang="fr-FR" dirty="0"/>
              <a:t>-Mécanismes de reproduction basés sur la fitness des solutions</a:t>
            </a:r>
            <a:endParaRPr lang="en-US" dirty="0"/>
          </a:p>
          <a:p>
            <a:pPr marL="0" indent="0"/>
            <a:r>
              <a:rPr lang="fr-FR" dirty="0"/>
              <a:t>-Comment les solutions se propagent et évoluent à travers les générations</a:t>
            </a:r>
            <a:endParaRPr dirty="0"/>
          </a:p>
        </p:txBody>
      </p:sp>
      <p:sp>
        <p:nvSpPr>
          <p:cNvPr id="395" name="Google Shape;395;p36"/>
          <p:cNvSpPr txBox="1">
            <a:spLocks noGrp="1"/>
          </p:cNvSpPr>
          <p:nvPr>
            <p:ph type="title"/>
          </p:nvPr>
        </p:nvSpPr>
        <p:spPr>
          <a:xfrm>
            <a:off x="1979534" y="1504389"/>
            <a:ext cx="2429400"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Initialisation de la population</a:t>
            </a:r>
            <a:endParaRPr dirty="0"/>
          </a:p>
        </p:txBody>
      </p:sp>
      <p:sp>
        <p:nvSpPr>
          <p:cNvPr id="398" name="Google Shape;398;p36"/>
          <p:cNvSpPr/>
          <p:nvPr/>
        </p:nvSpPr>
        <p:spPr>
          <a:xfrm>
            <a:off x="1162232" y="1298975"/>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a:off x="4718353" y="1298975"/>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6"/>
          <p:cNvSpPr/>
          <p:nvPr/>
        </p:nvSpPr>
        <p:spPr>
          <a:xfrm>
            <a:off x="1127277" y="3319831"/>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6"/>
          <p:cNvSpPr/>
          <p:nvPr/>
        </p:nvSpPr>
        <p:spPr>
          <a:xfrm>
            <a:off x="4718353" y="3319832"/>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36"/>
          <p:cNvGrpSpPr/>
          <p:nvPr/>
        </p:nvGrpSpPr>
        <p:grpSpPr>
          <a:xfrm>
            <a:off x="1420957" y="1510463"/>
            <a:ext cx="241550" cy="336025"/>
            <a:chOff x="4073075" y="3039500"/>
            <a:chExt cx="241550" cy="336025"/>
          </a:xfrm>
        </p:grpSpPr>
        <p:sp>
          <p:nvSpPr>
            <p:cNvPr id="406" name="Google Shape;406;p36"/>
            <p:cNvSpPr/>
            <p:nvPr/>
          </p:nvSpPr>
          <p:spPr>
            <a:xfrm>
              <a:off x="4189750" y="3079150"/>
              <a:ext cx="9350" cy="10525"/>
            </a:xfrm>
            <a:custGeom>
              <a:avLst/>
              <a:gdLst/>
              <a:ahLst/>
              <a:cxnLst/>
              <a:rect l="l" t="t" r="r" b="b"/>
              <a:pathLst>
                <a:path w="374" h="421" extrusionOk="0">
                  <a:moveTo>
                    <a:pt x="187" y="1"/>
                  </a:moveTo>
                  <a:lnTo>
                    <a:pt x="94" y="48"/>
                  </a:lnTo>
                  <a:lnTo>
                    <a:pt x="47" y="48"/>
                  </a:lnTo>
                  <a:lnTo>
                    <a:pt x="1" y="141"/>
                  </a:lnTo>
                  <a:lnTo>
                    <a:pt x="1" y="234"/>
                  </a:lnTo>
                  <a:lnTo>
                    <a:pt x="1" y="281"/>
                  </a:lnTo>
                  <a:lnTo>
                    <a:pt x="47" y="374"/>
                  </a:lnTo>
                  <a:lnTo>
                    <a:pt x="94" y="421"/>
                  </a:lnTo>
                  <a:lnTo>
                    <a:pt x="281" y="421"/>
                  </a:lnTo>
                  <a:lnTo>
                    <a:pt x="327" y="374"/>
                  </a:lnTo>
                  <a:lnTo>
                    <a:pt x="374" y="281"/>
                  </a:lnTo>
                  <a:lnTo>
                    <a:pt x="374" y="234"/>
                  </a:lnTo>
                  <a:lnTo>
                    <a:pt x="374" y="141"/>
                  </a:lnTo>
                  <a:lnTo>
                    <a:pt x="327" y="48"/>
                  </a:lnTo>
                  <a:lnTo>
                    <a:pt x="281" y="48"/>
                  </a:lnTo>
                  <a:lnTo>
                    <a:pt x="1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4189750" y="3118825"/>
              <a:ext cx="9350" cy="10525"/>
            </a:xfrm>
            <a:custGeom>
              <a:avLst/>
              <a:gdLst/>
              <a:ahLst/>
              <a:cxnLst/>
              <a:rect l="l" t="t" r="r" b="b"/>
              <a:pathLst>
                <a:path w="374" h="421" extrusionOk="0">
                  <a:moveTo>
                    <a:pt x="187" y="1"/>
                  </a:moveTo>
                  <a:lnTo>
                    <a:pt x="94" y="47"/>
                  </a:lnTo>
                  <a:lnTo>
                    <a:pt x="47" y="94"/>
                  </a:lnTo>
                  <a:lnTo>
                    <a:pt x="1" y="141"/>
                  </a:lnTo>
                  <a:lnTo>
                    <a:pt x="1" y="234"/>
                  </a:lnTo>
                  <a:lnTo>
                    <a:pt x="1" y="281"/>
                  </a:lnTo>
                  <a:lnTo>
                    <a:pt x="47" y="374"/>
                  </a:lnTo>
                  <a:lnTo>
                    <a:pt x="94" y="421"/>
                  </a:lnTo>
                  <a:lnTo>
                    <a:pt x="281" y="421"/>
                  </a:lnTo>
                  <a:lnTo>
                    <a:pt x="327" y="374"/>
                  </a:lnTo>
                  <a:lnTo>
                    <a:pt x="374" y="281"/>
                  </a:lnTo>
                  <a:lnTo>
                    <a:pt x="374" y="234"/>
                  </a:lnTo>
                  <a:lnTo>
                    <a:pt x="374" y="141"/>
                  </a:lnTo>
                  <a:lnTo>
                    <a:pt x="327" y="94"/>
                  </a:lnTo>
                  <a:lnTo>
                    <a:pt x="281" y="47"/>
                  </a:lnTo>
                  <a:lnTo>
                    <a:pt x="1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6"/>
            <p:cNvSpPr/>
            <p:nvPr/>
          </p:nvSpPr>
          <p:spPr>
            <a:xfrm>
              <a:off x="4189750" y="3158500"/>
              <a:ext cx="9350" cy="10525"/>
            </a:xfrm>
            <a:custGeom>
              <a:avLst/>
              <a:gdLst/>
              <a:ahLst/>
              <a:cxnLst/>
              <a:rect l="l" t="t" r="r" b="b"/>
              <a:pathLst>
                <a:path w="374" h="421" extrusionOk="0">
                  <a:moveTo>
                    <a:pt x="187" y="0"/>
                  </a:moveTo>
                  <a:lnTo>
                    <a:pt x="94" y="47"/>
                  </a:lnTo>
                  <a:lnTo>
                    <a:pt x="47" y="94"/>
                  </a:lnTo>
                  <a:lnTo>
                    <a:pt x="1" y="140"/>
                  </a:lnTo>
                  <a:lnTo>
                    <a:pt x="1" y="234"/>
                  </a:lnTo>
                  <a:lnTo>
                    <a:pt x="1" y="280"/>
                  </a:lnTo>
                  <a:lnTo>
                    <a:pt x="47" y="374"/>
                  </a:lnTo>
                  <a:lnTo>
                    <a:pt x="94" y="420"/>
                  </a:lnTo>
                  <a:lnTo>
                    <a:pt x="281" y="420"/>
                  </a:lnTo>
                  <a:lnTo>
                    <a:pt x="327" y="374"/>
                  </a:lnTo>
                  <a:lnTo>
                    <a:pt x="374" y="280"/>
                  </a:lnTo>
                  <a:lnTo>
                    <a:pt x="374" y="234"/>
                  </a:lnTo>
                  <a:lnTo>
                    <a:pt x="374" y="140"/>
                  </a:lnTo>
                  <a:lnTo>
                    <a:pt x="327" y="94"/>
                  </a:lnTo>
                  <a:lnTo>
                    <a:pt x="281" y="47"/>
                  </a:lnTo>
                  <a:lnTo>
                    <a:pt x="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6"/>
            <p:cNvSpPr/>
            <p:nvPr/>
          </p:nvSpPr>
          <p:spPr>
            <a:xfrm>
              <a:off x="4189750" y="3199325"/>
              <a:ext cx="9350" cy="9375"/>
            </a:xfrm>
            <a:custGeom>
              <a:avLst/>
              <a:gdLst/>
              <a:ahLst/>
              <a:cxnLst/>
              <a:rect l="l" t="t" r="r" b="b"/>
              <a:pathLst>
                <a:path w="374" h="375" extrusionOk="0">
                  <a:moveTo>
                    <a:pt x="94" y="1"/>
                  </a:moveTo>
                  <a:lnTo>
                    <a:pt x="47" y="47"/>
                  </a:lnTo>
                  <a:lnTo>
                    <a:pt x="1" y="94"/>
                  </a:lnTo>
                  <a:lnTo>
                    <a:pt x="1" y="187"/>
                  </a:lnTo>
                  <a:lnTo>
                    <a:pt x="1" y="281"/>
                  </a:lnTo>
                  <a:lnTo>
                    <a:pt x="47" y="327"/>
                  </a:lnTo>
                  <a:lnTo>
                    <a:pt x="94" y="374"/>
                  </a:lnTo>
                  <a:lnTo>
                    <a:pt x="281" y="374"/>
                  </a:lnTo>
                  <a:lnTo>
                    <a:pt x="327" y="327"/>
                  </a:lnTo>
                  <a:lnTo>
                    <a:pt x="374" y="281"/>
                  </a:lnTo>
                  <a:lnTo>
                    <a:pt x="374" y="187"/>
                  </a:lnTo>
                  <a:lnTo>
                    <a:pt x="374" y="94"/>
                  </a:lnTo>
                  <a:lnTo>
                    <a:pt x="327" y="47"/>
                  </a:lnTo>
                  <a:lnTo>
                    <a:pt x="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6"/>
            <p:cNvSpPr/>
            <p:nvPr/>
          </p:nvSpPr>
          <p:spPr>
            <a:xfrm>
              <a:off x="4151250" y="3079150"/>
              <a:ext cx="10525" cy="10525"/>
            </a:xfrm>
            <a:custGeom>
              <a:avLst/>
              <a:gdLst/>
              <a:ahLst/>
              <a:cxnLst/>
              <a:rect l="l" t="t" r="r" b="b"/>
              <a:pathLst>
                <a:path w="421" h="421" extrusionOk="0">
                  <a:moveTo>
                    <a:pt x="234" y="1"/>
                  </a:moveTo>
                  <a:lnTo>
                    <a:pt x="140" y="48"/>
                  </a:lnTo>
                  <a:lnTo>
                    <a:pt x="94" y="48"/>
                  </a:lnTo>
                  <a:lnTo>
                    <a:pt x="47" y="141"/>
                  </a:lnTo>
                  <a:lnTo>
                    <a:pt x="0" y="234"/>
                  </a:lnTo>
                  <a:lnTo>
                    <a:pt x="47" y="281"/>
                  </a:lnTo>
                  <a:lnTo>
                    <a:pt x="94" y="374"/>
                  </a:lnTo>
                  <a:lnTo>
                    <a:pt x="140" y="421"/>
                  </a:lnTo>
                  <a:lnTo>
                    <a:pt x="280" y="421"/>
                  </a:lnTo>
                  <a:lnTo>
                    <a:pt x="374" y="374"/>
                  </a:lnTo>
                  <a:lnTo>
                    <a:pt x="421" y="281"/>
                  </a:lnTo>
                  <a:lnTo>
                    <a:pt x="421" y="234"/>
                  </a:lnTo>
                  <a:lnTo>
                    <a:pt x="421" y="141"/>
                  </a:lnTo>
                  <a:lnTo>
                    <a:pt x="374" y="48"/>
                  </a:lnTo>
                  <a:lnTo>
                    <a:pt x="280" y="48"/>
                  </a:lnTo>
                  <a:lnTo>
                    <a:pt x="2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6"/>
            <p:cNvSpPr/>
            <p:nvPr/>
          </p:nvSpPr>
          <p:spPr>
            <a:xfrm>
              <a:off x="4140750" y="3118825"/>
              <a:ext cx="9350" cy="10525"/>
            </a:xfrm>
            <a:custGeom>
              <a:avLst/>
              <a:gdLst/>
              <a:ahLst/>
              <a:cxnLst/>
              <a:rect l="l" t="t" r="r" b="b"/>
              <a:pathLst>
                <a:path w="374" h="421" extrusionOk="0">
                  <a:moveTo>
                    <a:pt x="187" y="1"/>
                  </a:moveTo>
                  <a:lnTo>
                    <a:pt x="94" y="47"/>
                  </a:lnTo>
                  <a:lnTo>
                    <a:pt x="47" y="94"/>
                  </a:lnTo>
                  <a:lnTo>
                    <a:pt x="0" y="141"/>
                  </a:lnTo>
                  <a:lnTo>
                    <a:pt x="0" y="234"/>
                  </a:lnTo>
                  <a:lnTo>
                    <a:pt x="0" y="281"/>
                  </a:lnTo>
                  <a:lnTo>
                    <a:pt x="47" y="374"/>
                  </a:lnTo>
                  <a:lnTo>
                    <a:pt x="94" y="421"/>
                  </a:lnTo>
                  <a:lnTo>
                    <a:pt x="280" y="421"/>
                  </a:lnTo>
                  <a:lnTo>
                    <a:pt x="327" y="374"/>
                  </a:lnTo>
                  <a:lnTo>
                    <a:pt x="374" y="281"/>
                  </a:lnTo>
                  <a:lnTo>
                    <a:pt x="374" y="234"/>
                  </a:lnTo>
                  <a:lnTo>
                    <a:pt x="374" y="141"/>
                  </a:lnTo>
                  <a:lnTo>
                    <a:pt x="327" y="94"/>
                  </a:lnTo>
                  <a:lnTo>
                    <a:pt x="280" y="47"/>
                  </a:lnTo>
                  <a:lnTo>
                    <a:pt x="1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6"/>
            <p:cNvSpPr/>
            <p:nvPr/>
          </p:nvSpPr>
          <p:spPr>
            <a:xfrm>
              <a:off x="4140750" y="3158500"/>
              <a:ext cx="9350" cy="10525"/>
            </a:xfrm>
            <a:custGeom>
              <a:avLst/>
              <a:gdLst/>
              <a:ahLst/>
              <a:cxnLst/>
              <a:rect l="l" t="t" r="r" b="b"/>
              <a:pathLst>
                <a:path w="374" h="421" extrusionOk="0">
                  <a:moveTo>
                    <a:pt x="187" y="0"/>
                  </a:moveTo>
                  <a:lnTo>
                    <a:pt x="94" y="47"/>
                  </a:lnTo>
                  <a:lnTo>
                    <a:pt x="47" y="94"/>
                  </a:lnTo>
                  <a:lnTo>
                    <a:pt x="0" y="140"/>
                  </a:lnTo>
                  <a:lnTo>
                    <a:pt x="0" y="234"/>
                  </a:lnTo>
                  <a:lnTo>
                    <a:pt x="0" y="280"/>
                  </a:lnTo>
                  <a:lnTo>
                    <a:pt x="47" y="374"/>
                  </a:lnTo>
                  <a:lnTo>
                    <a:pt x="94" y="420"/>
                  </a:lnTo>
                  <a:lnTo>
                    <a:pt x="280" y="420"/>
                  </a:lnTo>
                  <a:lnTo>
                    <a:pt x="327" y="374"/>
                  </a:lnTo>
                  <a:lnTo>
                    <a:pt x="374" y="280"/>
                  </a:lnTo>
                  <a:lnTo>
                    <a:pt x="374" y="234"/>
                  </a:lnTo>
                  <a:lnTo>
                    <a:pt x="374" y="140"/>
                  </a:lnTo>
                  <a:lnTo>
                    <a:pt x="327" y="94"/>
                  </a:lnTo>
                  <a:lnTo>
                    <a:pt x="280" y="47"/>
                  </a:lnTo>
                  <a:lnTo>
                    <a:pt x="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6"/>
            <p:cNvSpPr/>
            <p:nvPr/>
          </p:nvSpPr>
          <p:spPr>
            <a:xfrm>
              <a:off x="4146575" y="3199325"/>
              <a:ext cx="10525" cy="9375"/>
            </a:xfrm>
            <a:custGeom>
              <a:avLst/>
              <a:gdLst/>
              <a:ahLst/>
              <a:cxnLst/>
              <a:rect l="l" t="t" r="r" b="b"/>
              <a:pathLst>
                <a:path w="421" h="375" extrusionOk="0">
                  <a:moveTo>
                    <a:pt x="141" y="1"/>
                  </a:moveTo>
                  <a:lnTo>
                    <a:pt x="47" y="47"/>
                  </a:lnTo>
                  <a:lnTo>
                    <a:pt x="1" y="94"/>
                  </a:lnTo>
                  <a:lnTo>
                    <a:pt x="1" y="187"/>
                  </a:lnTo>
                  <a:lnTo>
                    <a:pt x="1" y="281"/>
                  </a:lnTo>
                  <a:lnTo>
                    <a:pt x="47" y="327"/>
                  </a:lnTo>
                  <a:lnTo>
                    <a:pt x="141" y="374"/>
                  </a:lnTo>
                  <a:lnTo>
                    <a:pt x="281" y="374"/>
                  </a:lnTo>
                  <a:lnTo>
                    <a:pt x="374" y="327"/>
                  </a:lnTo>
                  <a:lnTo>
                    <a:pt x="374" y="281"/>
                  </a:lnTo>
                  <a:lnTo>
                    <a:pt x="421" y="187"/>
                  </a:lnTo>
                  <a:lnTo>
                    <a:pt x="374" y="94"/>
                  </a:lnTo>
                  <a:lnTo>
                    <a:pt x="374" y="47"/>
                  </a:lnTo>
                  <a:lnTo>
                    <a:pt x="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6"/>
            <p:cNvSpPr/>
            <p:nvPr/>
          </p:nvSpPr>
          <p:spPr>
            <a:xfrm>
              <a:off x="4227075" y="3079150"/>
              <a:ext cx="10525" cy="10525"/>
            </a:xfrm>
            <a:custGeom>
              <a:avLst/>
              <a:gdLst/>
              <a:ahLst/>
              <a:cxnLst/>
              <a:rect l="l" t="t" r="r" b="b"/>
              <a:pathLst>
                <a:path w="421" h="421" extrusionOk="0">
                  <a:moveTo>
                    <a:pt x="188" y="1"/>
                  </a:moveTo>
                  <a:lnTo>
                    <a:pt x="141" y="48"/>
                  </a:lnTo>
                  <a:lnTo>
                    <a:pt x="48" y="48"/>
                  </a:lnTo>
                  <a:lnTo>
                    <a:pt x="1" y="141"/>
                  </a:lnTo>
                  <a:lnTo>
                    <a:pt x="1" y="234"/>
                  </a:lnTo>
                  <a:lnTo>
                    <a:pt x="1" y="281"/>
                  </a:lnTo>
                  <a:lnTo>
                    <a:pt x="48" y="374"/>
                  </a:lnTo>
                  <a:lnTo>
                    <a:pt x="141" y="421"/>
                  </a:lnTo>
                  <a:lnTo>
                    <a:pt x="281" y="421"/>
                  </a:lnTo>
                  <a:lnTo>
                    <a:pt x="328" y="374"/>
                  </a:lnTo>
                  <a:lnTo>
                    <a:pt x="374" y="281"/>
                  </a:lnTo>
                  <a:lnTo>
                    <a:pt x="421" y="234"/>
                  </a:lnTo>
                  <a:lnTo>
                    <a:pt x="374" y="141"/>
                  </a:lnTo>
                  <a:lnTo>
                    <a:pt x="328" y="48"/>
                  </a:lnTo>
                  <a:lnTo>
                    <a:pt x="281" y="48"/>
                  </a:lnTo>
                  <a:lnTo>
                    <a:pt x="1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6"/>
            <p:cNvSpPr/>
            <p:nvPr/>
          </p:nvSpPr>
          <p:spPr>
            <a:xfrm>
              <a:off x="4238750" y="3118825"/>
              <a:ext cx="9350" cy="10525"/>
            </a:xfrm>
            <a:custGeom>
              <a:avLst/>
              <a:gdLst/>
              <a:ahLst/>
              <a:cxnLst/>
              <a:rect l="l" t="t" r="r" b="b"/>
              <a:pathLst>
                <a:path w="374" h="421" extrusionOk="0">
                  <a:moveTo>
                    <a:pt x="187" y="1"/>
                  </a:moveTo>
                  <a:lnTo>
                    <a:pt x="94" y="47"/>
                  </a:lnTo>
                  <a:lnTo>
                    <a:pt x="47" y="94"/>
                  </a:lnTo>
                  <a:lnTo>
                    <a:pt x="1" y="141"/>
                  </a:lnTo>
                  <a:lnTo>
                    <a:pt x="1" y="234"/>
                  </a:lnTo>
                  <a:lnTo>
                    <a:pt x="1" y="281"/>
                  </a:lnTo>
                  <a:lnTo>
                    <a:pt x="47" y="374"/>
                  </a:lnTo>
                  <a:lnTo>
                    <a:pt x="94" y="421"/>
                  </a:lnTo>
                  <a:lnTo>
                    <a:pt x="281" y="421"/>
                  </a:lnTo>
                  <a:lnTo>
                    <a:pt x="327" y="374"/>
                  </a:lnTo>
                  <a:lnTo>
                    <a:pt x="374" y="281"/>
                  </a:lnTo>
                  <a:lnTo>
                    <a:pt x="374" y="234"/>
                  </a:lnTo>
                  <a:lnTo>
                    <a:pt x="374" y="141"/>
                  </a:lnTo>
                  <a:lnTo>
                    <a:pt x="327" y="94"/>
                  </a:lnTo>
                  <a:lnTo>
                    <a:pt x="281" y="47"/>
                  </a:lnTo>
                  <a:lnTo>
                    <a:pt x="1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6"/>
            <p:cNvSpPr/>
            <p:nvPr/>
          </p:nvSpPr>
          <p:spPr>
            <a:xfrm>
              <a:off x="4238750" y="3158500"/>
              <a:ext cx="9350" cy="10525"/>
            </a:xfrm>
            <a:custGeom>
              <a:avLst/>
              <a:gdLst/>
              <a:ahLst/>
              <a:cxnLst/>
              <a:rect l="l" t="t" r="r" b="b"/>
              <a:pathLst>
                <a:path w="374" h="421" extrusionOk="0">
                  <a:moveTo>
                    <a:pt x="187" y="0"/>
                  </a:moveTo>
                  <a:lnTo>
                    <a:pt x="94" y="47"/>
                  </a:lnTo>
                  <a:lnTo>
                    <a:pt x="47" y="94"/>
                  </a:lnTo>
                  <a:lnTo>
                    <a:pt x="1" y="140"/>
                  </a:lnTo>
                  <a:lnTo>
                    <a:pt x="1" y="234"/>
                  </a:lnTo>
                  <a:lnTo>
                    <a:pt x="1" y="280"/>
                  </a:lnTo>
                  <a:lnTo>
                    <a:pt x="47" y="374"/>
                  </a:lnTo>
                  <a:lnTo>
                    <a:pt x="94" y="420"/>
                  </a:lnTo>
                  <a:lnTo>
                    <a:pt x="281" y="420"/>
                  </a:lnTo>
                  <a:lnTo>
                    <a:pt x="327" y="374"/>
                  </a:lnTo>
                  <a:lnTo>
                    <a:pt x="374" y="280"/>
                  </a:lnTo>
                  <a:lnTo>
                    <a:pt x="374" y="234"/>
                  </a:lnTo>
                  <a:lnTo>
                    <a:pt x="374" y="140"/>
                  </a:lnTo>
                  <a:lnTo>
                    <a:pt x="327" y="94"/>
                  </a:lnTo>
                  <a:lnTo>
                    <a:pt x="281" y="47"/>
                  </a:lnTo>
                  <a:lnTo>
                    <a:pt x="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6"/>
            <p:cNvSpPr/>
            <p:nvPr/>
          </p:nvSpPr>
          <p:spPr>
            <a:xfrm>
              <a:off x="4231750" y="3199325"/>
              <a:ext cx="10525" cy="9375"/>
            </a:xfrm>
            <a:custGeom>
              <a:avLst/>
              <a:gdLst/>
              <a:ahLst/>
              <a:cxnLst/>
              <a:rect l="l" t="t" r="r" b="b"/>
              <a:pathLst>
                <a:path w="421" h="375" extrusionOk="0">
                  <a:moveTo>
                    <a:pt x="141" y="1"/>
                  </a:moveTo>
                  <a:lnTo>
                    <a:pt x="94" y="47"/>
                  </a:lnTo>
                  <a:lnTo>
                    <a:pt x="47" y="94"/>
                  </a:lnTo>
                  <a:lnTo>
                    <a:pt x="1" y="187"/>
                  </a:lnTo>
                  <a:lnTo>
                    <a:pt x="47" y="281"/>
                  </a:lnTo>
                  <a:lnTo>
                    <a:pt x="94" y="327"/>
                  </a:lnTo>
                  <a:lnTo>
                    <a:pt x="141" y="374"/>
                  </a:lnTo>
                  <a:lnTo>
                    <a:pt x="281" y="374"/>
                  </a:lnTo>
                  <a:lnTo>
                    <a:pt x="374" y="327"/>
                  </a:lnTo>
                  <a:lnTo>
                    <a:pt x="421" y="281"/>
                  </a:lnTo>
                  <a:lnTo>
                    <a:pt x="421" y="187"/>
                  </a:lnTo>
                  <a:lnTo>
                    <a:pt x="421" y="94"/>
                  </a:lnTo>
                  <a:lnTo>
                    <a:pt x="374" y="47"/>
                  </a:lnTo>
                  <a:lnTo>
                    <a:pt x="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6"/>
            <p:cNvSpPr/>
            <p:nvPr/>
          </p:nvSpPr>
          <p:spPr>
            <a:xfrm>
              <a:off x="4262075" y="3079150"/>
              <a:ext cx="10525" cy="10525"/>
            </a:xfrm>
            <a:custGeom>
              <a:avLst/>
              <a:gdLst/>
              <a:ahLst/>
              <a:cxnLst/>
              <a:rect l="l" t="t" r="r" b="b"/>
              <a:pathLst>
                <a:path w="421" h="421" extrusionOk="0">
                  <a:moveTo>
                    <a:pt x="188" y="1"/>
                  </a:moveTo>
                  <a:lnTo>
                    <a:pt x="94" y="48"/>
                  </a:lnTo>
                  <a:lnTo>
                    <a:pt x="48" y="48"/>
                  </a:lnTo>
                  <a:lnTo>
                    <a:pt x="1" y="141"/>
                  </a:lnTo>
                  <a:lnTo>
                    <a:pt x="1" y="234"/>
                  </a:lnTo>
                  <a:lnTo>
                    <a:pt x="1" y="281"/>
                  </a:lnTo>
                  <a:lnTo>
                    <a:pt x="48" y="374"/>
                  </a:lnTo>
                  <a:lnTo>
                    <a:pt x="94" y="421"/>
                  </a:lnTo>
                  <a:lnTo>
                    <a:pt x="281" y="421"/>
                  </a:lnTo>
                  <a:lnTo>
                    <a:pt x="328" y="374"/>
                  </a:lnTo>
                  <a:lnTo>
                    <a:pt x="374" y="281"/>
                  </a:lnTo>
                  <a:lnTo>
                    <a:pt x="421" y="234"/>
                  </a:lnTo>
                  <a:lnTo>
                    <a:pt x="374" y="141"/>
                  </a:lnTo>
                  <a:lnTo>
                    <a:pt x="328" y="48"/>
                  </a:lnTo>
                  <a:lnTo>
                    <a:pt x="281" y="48"/>
                  </a:lnTo>
                  <a:lnTo>
                    <a:pt x="1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6"/>
            <p:cNvSpPr/>
            <p:nvPr/>
          </p:nvSpPr>
          <p:spPr>
            <a:xfrm>
              <a:off x="4281925" y="3118825"/>
              <a:ext cx="10525" cy="10525"/>
            </a:xfrm>
            <a:custGeom>
              <a:avLst/>
              <a:gdLst/>
              <a:ahLst/>
              <a:cxnLst/>
              <a:rect l="l" t="t" r="r" b="b"/>
              <a:pathLst>
                <a:path w="421" h="421" extrusionOk="0">
                  <a:moveTo>
                    <a:pt x="234" y="1"/>
                  </a:moveTo>
                  <a:lnTo>
                    <a:pt x="140" y="47"/>
                  </a:lnTo>
                  <a:lnTo>
                    <a:pt x="94" y="94"/>
                  </a:lnTo>
                  <a:lnTo>
                    <a:pt x="47" y="141"/>
                  </a:lnTo>
                  <a:lnTo>
                    <a:pt x="0" y="234"/>
                  </a:lnTo>
                  <a:lnTo>
                    <a:pt x="47" y="281"/>
                  </a:lnTo>
                  <a:lnTo>
                    <a:pt x="94" y="374"/>
                  </a:lnTo>
                  <a:lnTo>
                    <a:pt x="140" y="421"/>
                  </a:lnTo>
                  <a:lnTo>
                    <a:pt x="280" y="421"/>
                  </a:lnTo>
                  <a:lnTo>
                    <a:pt x="374" y="374"/>
                  </a:lnTo>
                  <a:lnTo>
                    <a:pt x="420" y="281"/>
                  </a:lnTo>
                  <a:lnTo>
                    <a:pt x="420" y="234"/>
                  </a:lnTo>
                  <a:lnTo>
                    <a:pt x="420" y="141"/>
                  </a:lnTo>
                  <a:lnTo>
                    <a:pt x="374" y="94"/>
                  </a:lnTo>
                  <a:lnTo>
                    <a:pt x="280" y="47"/>
                  </a:lnTo>
                  <a:lnTo>
                    <a:pt x="2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6"/>
            <p:cNvSpPr/>
            <p:nvPr/>
          </p:nvSpPr>
          <p:spPr>
            <a:xfrm>
              <a:off x="4281925" y="3158500"/>
              <a:ext cx="10525" cy="10525"/>
            </a:xfrm>
            <a:custGeom>
              <a:avLst/>
              <a:gdLst/>
              <a:ahLst/>
              <a:cxnLst/>
              <a:rect l="l" t="t" r="r" b="b"/>
              <a:pathLst>
                <a:path w="421" h="421" extrusionOk="0">
                  <a:moveTo>
                    <a:pt x="234" y="0"/>
                  </a:moveTo>
                  <a:lnTo>
                    <a:pt x="140" y="47"/>
                  </a:lnTo>
                  <a:lnTo>
                    <a:pt x="94" y="94"/>
                  </a:lnTo>
                  <a:lnTo>
                    <a:pt x="47" y="140"/>
                  </a:lnTo>
                  <a:lnTo>
                    <a:pt x="0" y="234"/>
                  </a:lnTo>
                  <a:lnTo>
                    <a:pt x="47" y="280"/>
                  </a:lnTo>
                  <a:lnTo>
                    <a:pt x="94" y="374"/>
                  </a:lnTo>
                  <a:lnTo>
                    <a:pt x="140" y="420"/>
                  </a:lnTo>
                  <a:lnTo>
                    <a:pt x="280" y="420"/>
                  </a:lnTo>
                  <a:lnTo>
                    <a:pt x="374" y="374"/>
                  </a:lnTo>
                  <a:lnTo>
                    <a:pt x="420" y="280"/>
                  </a:lnTo>
                  <a:lnTo>
                    <a:pt x="420" y="234"/>
                  </a:lnTo>
                  <a:lnTo>
                    <a:pt x="420" y="140"/>
                  </a:lnTo>
                  <a:lnTo>
                    <a:pt x="374" y="94"/>
                  </a:lnTo>
                  <a:lnTo>
                    <a:pt x="280" y="47"/>
                  </a:lnTo>
                  <a:lnTo>
                    <a:pt x="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6"/>
            <p:cNvSpPr/>
            <p:nvPr/>
          </p:nvSpPr>
          <p:spPr>
            <a:xfrm>
              <a:off x="4272575" y="3199325"/>
              <a:ext cx="9375" cy="9375"/>
            </a:xfrm>
            <a:custGeom>
              <a:avLst/>
              <a:gdLst/>
              <a:ahLst/>
              <a:cxnLst/>
              <a:rect l="l" t="t" r="r" b="b"/>
              <a:pathLst>
                <a:path w="375" h="375" extrusionOk="0">
                  <a:moveTo>
                    <a:pt x="94" y="1"/>
                  </a:moveTo>
                  <a:lnTo>
                    <a:pt x="48" y="47"/>
                  </a:lnTo>
                  <a:lnTo>
                    <a:pt x="1" y="94"/>
                  </a:lnTo>
                  <a:lnTo>
                    <a:pt x="1" y="187"/>
                  </a:lnTo>
                  <a:lnTo>
                    <a:pt x="1" y="281"/>
                  </a:lnTo>
                  <a:lnTo>
                    <a:pt x="48" y="327"/>
                  </a:lnTo>
                  <a:lnTo>
                    <a:pt x="94" y="374"/>
                  </a:lnTo>
                  <a:lnTo>
                    <a:pt x="281" y="374"/>
                  </a:lnTo>
                  <a:lnTo>
                    <a:pt x="328" y="327"/>
                  </a:lnTo>
                  <a:lnTo>
                    <a:pt x="374" y="281"/>
                  </a:lnTo>
                  <a:lnTo>
                    <a:pt x="374" y="187"/>
                  </a:lnTo>
                  <a:lnTo>
                    <a:pt x="374" y="94"/>
                  </a:lnTo>
                  <a:lnTo>
                    <a:pt x="328" y="47"/>
                  </a:lnTo>
                  <a:lnTo>
                    <a:pt x="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6"/>
            <p:cNvSpPr/>
            <p:nvPr/>
          </p:nvSpPr>
          <p:spPr>
            <a:xfrm>
              <a:off x="4116250" y="3079150"/>
              <a:ext cx="10525" cy="10525"/>
            </a:xfrm>
            <a:custGeom>
              <a:avLst/>
              <a:gdLst/>
              <a:ahLst/>
              <a:cxnLst/>
              <a:rect l="l" t="t" r="r" b="b"/>
              <a:pathLst>
                <a:path w="421" h="421" extrusionOk="0">
                  <a:moveTo>
                    <a:pt x="234" y="1"/>
                  </a:moveTo>
                  <a:lnTo>
                    <a:pt x="140" y="48"/>
                  </a:lnTo>
                  <a:lnTo>
                    <a:pt x="94" y="48"/>
                  </a:lnTo>
                  <a:lnTo>
                    <a:pt x="47" y="141"/>
                  </a:lnTo>
                  <a:lnTo>
                    <a:pt x="0" y="234"/>
                  </a:lnTo>
                  <a:lnTo>
                    <a:pt x="47" y="281"/>
                  </a:lnTo>
                  <a:lnTo>
                    <a:pt x="94" y="374"/>
                  </a:lnTo>
                  <a:lnTo>
                    <a:pt x="140" y="421"/>
                  </a:lnTo>
                  <a:lnTo>
                    <a:pt x="280" y="421"/>
                  </a:lnTo>
                  <a:lnTo>
                    <a:pt x="374" y="374"/>
                  </a:lnTo>
                  <a:lnTo>
                    <a:pt x="420" y="281"/>
                  </a:lnTo>
                  <a:lnTo>
                    <a:pt x="420" y="234"/>
                  </a:lnTo>
                  <a:lnTo>
                    <a:pt x="420" y="141"/>
                  </a:lnTo>
                  <a:lnTo>
                    <a:pt x="374" y="48"/>
                  </a:lnTo>
                  <a:lnTo>
                    <a:pt x="280" y="48"/>
                  </a:lnTo>
                  <a:lnTo>
                    <a:pt x="2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6"/>
            <p:cNvSpPr/>
            <p:nvPr/>
          </p:nvSpPr>
          <p:spPr>
            <a:xfrm>
              <a:off x="4096425" y="3118825"/>
              <a:ext cx="10525" cy="10525"/>
            </a:xfrm>
            <a:custGeom>
              <a:avLst/>
              <a:gdLst/>
              <a:ahLst/>
              <a:cxnLst/>
              <a:rect l="l" t="t" r="r" b="b"/>
              <a:pathLst>
                <a:path w="421" h="421" extrusionOk="0">
                  <a:moveTo>
                    <a:pt x="187" y="1"/>
                  </a:moveTo>
                  <a:lnTo>
                    <a:pt x="140" y="47"/>
                  </a:lnTo>
                  <a:lnTo>
                    <a:pt x="47" y="94"/>
                  </a:lnTo>
                  <a:lnTo>
                    <a:pt x="0" y="141"/>
                  </a:lnTo>
                  <a:lnTo>
                    <a:pt x="0" y="234"/>
                  </a:lnTo>
                  <a:lnTo>
                    <a:pt x="0" y="281"/>
                  </a:lnTo>
                  <a:lnTo>
                    <a:pt x="47" y="374"/>
                  </a:lnTo>
                  <a:lnTo>
                    <a:pt x="140" y="421"/>
                  </a:lnTo>
                  <a:lnTo>
                    <a:pt x="280" y="421"/>
                  </a:lnTo>
                  <a:lnTo>
                    <a:pt x="327" y="374"/>
                  </a:lnTo>
                  <a:lnTo>
                    <a:pt x="373" y="281"/>
                  </a:lnTo>
                  <a:lnTo>
                    <a:pt x="420" y="234"/>
                  </a:lnTo>
                  <a:lnTo>
                    <a:pt x="373" y="141"/>
                  </a:lnTo>
                  <a:lnTo>
                    <a:pt x="327" y="94"/>
                  </a:lnTo>
                  <a:lnTo>
                    <a:pt x="280" y="47"/>
                  </a:lnTo>
                  <a:lnTo>
                    <a:pt x="1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6"/>
            <p:cNvSpPr/>
            <p:nvPr/>
          </p:nvSpPr>
          <p:spPr>
            <a:xfrm>
              <a:off x="4096425" y="3158500"/>
              <a:ext cx="10525" cy="10525"/>
            </a:xfrm>
            <a:custGeom>
              <a:avLst/>
              <a:gdLst/>
              <a:ahLst/>
              <a:cxnLst/>
              <a:rect l="l" t="t" r="r" b="b"/>
              <a:pathLst>
                <a:path w="421" h="421" extrusionOk="0">
                  <a:moveTo>
                    <a:pt x="187" y="0"/>
                  </a:moveTo>
                  <a:lnTo>
                    <a:pt x="140" y="47"/>
                  </a:lnTo>
                  <a:lnTo>
                    <a:pt x="47" y="94"/>
                  </a:lnTo>
                  <a:lnTo>
                    <a:pt x="0" y="140"/>
                  </a:lnTo>
                  <a:lnTo>
                    <a:pt x="0" y="234"/>
                  </a:lnTo>
                  <a:lnTo>
                    <a:pt x="0" y="280"/>
                  </a:lnTo>
                  <a:lnTo>
                    <a:pt x="47" y="374"/>
                  </a:lnTo>
                  <a:lnTo>
                    <a:pt x="140" y="420"/>
                  </a:lnTo>
                  <a:lnTo>
                    <a:pt x="280" y="420"/>
                  </a:lnTo>
                  <a:lnTo>
                    <a:pt x="327" y="374"/>
                  </a:lnTo>
                  <a:lnTo>
                    <a:pt x="373" y="280"/>
                  </a:lnTo>
                  <a:lnTo>
                    <a:pt x="420" y="234"/>
                  </a:lnTo>
                  <a:lnTo>
                    <a:pt x="373" y="140"/>
                  </a:lnTo>
                  <a:lnTo>
                    <a:pt x="327" y="94"/>
                  </a:lnTo>
                  <a:lnTo>
                    <a:pt x="280" y="47"/>
                  </a:lnTo>
                  <a:lnTo>
                    <a:pt x="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6"/>
            <p:cNvSpPr/>
            <p:nvPr/>
          </p:nvSpPr>
          <p:spPr>
            <a:xfrm>
              <a:off x="4106925" y="3199325"/>
              <a:ext cx="9350" cy="9375"/>
            </a:xfrm>
            <a:custGeom>
              <a:avLst/>
              <a:gdLst/>
              <a:ahLst/>
              <a:cxnLst/>
              <a:rect l="l" t="t" r="r" b="b"/>
              <a:pathLst>
                <a:path w="374" h="375" extrusionOk="0">
                  <a:moveTo>
                    <a:pt x="93" y="1"/>
                  </a:moveTo>
                  <a:lnTo>
                    <a:pt x="47" y="47"/>
                  </a:lnTo>
                  <a:lnTo>
                    <a:pt x="0" y="94"/>
                  </a:lnTo>
                  <a:lnTo>
                    <a:pt x="0" y="187"/>
                  </a:lnTo>
                  <a:lnTo>
                    <a:pt x="0" y="281"/>
                  </a:lnTo>
                  <a:lnTo>
                    <a:pt x="47" y="327"/>
                  </a:lnTo>
                  <a:lnTo>
                    <a:pt x="93" y="374"/>
                  </a:lnTo>
                  <a:lnTo>
                    <a:pt x="280" y="374"/>
                  </a:lnTo>
                  <a:lnTo>
                    <a:pt x="327" y="327"/>
                  </a:lnTo>
                  <a:lnTo>
                    <a:pt x="373" y="281"/>
                  </a:lnTo>
                  <a:lnTo>
                    <a:pt x="373" y="187"/>
                  </a:lnTo>
                  <a:lnTo>
                    <a:pt x="373" y="94"/>
                  </a:lnTo>
                  <a:lnTo>
                    <a:pt x="327" y="47"/>
                  </a:lnTo>
                  <a:lnTo>
                    <a:pt x="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6"/>
            <p:cNvSpPr/>
            <p:nvPr/>
          </p:nvSpPr>
          <p:spPr>
            <a:xfrm>
              <a:off x="4073075" y="3039500"/>
              <a:ext cx="241550" cy="336025"/>
            </a:xfrm>
            <a:custGeom>
              <a:avLst/>
              <a:gdLst/>
              <a:ahLst/>
              <a:cxnLst/>
              <a:rect l="l" t="t" r="r" b="b"/>
              <a:pathLst>
                <a:path w="9662" h="13441" extrusionOk="0">
                  <a:moveTo>
                    <a:pt x="3174" y="700"/>
                  </a:moveTo>
                  <a:lnTo>
                    <a:pt x="2987" y="887"/>
                  </a:lnTo>
                  <a:lnTo>
                    <a:pt x="2661" y="1260"/>
                  </a:lnTo>
                  <a:lnTo>
                    <a:pt x="2427" y="1680"/>
                  </a:lnTo>
                  <a:lnTo>
                    <a:pt x="2194" y="2100"/>
                  </a:lnTo>
                  <a:lnTo>
                    <a:pt x="2007" y="2614"/>
                  </a:lnTo>
                  <a:lnTo>
                    <a:pt x="1867" y="3127"/>
                  </a:lnTo>
                  <a:lnTo>
                    <a:pt x="1774" y="3687"/>
                  </a:lnTo>
                  <a:lnTo>
                    <a:pt x="1774" y="4247"/>
                  </a:lnTo>
                  <a:lnTo>
                    <a:pt x="1774" y="4807"/>
                  </a:lnTo>
                  <a:lnTo>
                    <a:pt x="1867" y="5600"/>
                  </a:lnTo>
                  <a:lnTo>
                    <a:pt x="2054" y="6394"/>
                  </a:lnTo>
                  <a:lnTo>
                    <a:pt x="2287" y="7140"/>
                  </a:lnTo>
                  <a:lnTo>
                    <a:pt x="2614" y="7841"/>
                  </a:lnTo>
                  <a:lnTo>
                    <a:pt x="1914" y="7841"/>
                  </a:lnTo>
                  <a:lnTo>
                    <a:pt x="1634" y="7514"/>
                  </a:lnTo>
                  <a:lnTo>
                    <a:pt x="1354" y="7140"/>
                  </a:lnTo>
                  <a:lnTo>
                    <a:pt x="1121" y="6767"/>
                  </a:lnTo>
                  <a:lnTo>
                    <a:pt x="934" y="6347"/>
                  </a:lnTo>
                  <a:lnTo>
                    <a:pt x="747" y="5974"/>
                  </a:lnTo>
                  <a:lnTo>
                    <a:pt x="607" y="5554"/>
                  </a:lnTo>
                  <a:lnTo>
                    <a:pt x="514" y="5180"/>
                  </a:lnTo>
                  <a:lnTo>
                    <a:pt x="421" y="4807"/>
                  </a:lnTo>
                  <a:lnTo>
                    <a:pt x="421" y="4387"/>
                  </a:lnTo>
                  <a:lnTo>
                    <a:pt x="421" y="4014"/>
                  </a:lnTo>
                  <a:lnTo>
                    <a:pt x="514" y="3640"/>
                  </a:lnTo>
                  <a:lnTo>
                    <a:pt x="607" y="3267"/>
                  </a:lnTo>
                  <a:lnTo>
                    <a:pt x="747" y="2894"/>
                  </a:lnTo>
                  <a:lnTo>
                    <a:pt x="934" y="2520"/>
                  </a:lnTo>
                  <a:lnTo>
                    <a:pt x="1121" y="2194"/>
                  </a:lnTo>
                  <a:lnTo>
                    <a:pt x="1401" y="1867"/>
                  </a:lnTo>
                  <a:lnTo>
                    <a:pt x="1774" y="1494"/>
                  </a:lnTo>
                  <a:lnTo>
                    <a:pt x="2194" y="1167"/>
                  </a:lnTo>
                  <a:lnTo>
                    <a:pt x="2661" y="887"/>
                  </a:lnTo>
                  <a:lnTo>
                    <a:pt x="3174" y="700"/>
                  </a:lnTo>
                  <a:close/>
                  <a:moveTo>
                    <a:pt x="4201" y="514"/>
                  </a:moveTo>
                  <a:lnTo>
                    <a:pt x="4061" y="840"/>
                  </a:lnTo>
                  <a:lnTo>
                    <a:pt x="3921" y="1214"/>
                  </a:lnTo>
                  <a:lnTo>
                    <a:pt x="3781" y="1960"/>
                  </a:lnTo>
                  <a:lnTo>
                    <a:pt x="3688" y="2614"/>
                  </a:lnTo>
                  <a:lnTo>
                    <a:pt x="3594" y="3314"/>
                  </a:lnTo>
                  <a:lnTo>
                    <a:pt x="3594" y="4060"/>
                  </a:lnTo>
                  <a:lnTo>
                    <a:pt x="3594" y="4807"/>
                  </a:lnTo>
                  <a:lnTo>
                    <a:pt x="3641" y="5600"/>
                  </a:lnTo>
                  <a:lnTo>
                    <a:pt x="3688" y="6394"/>
                  </a:lnTo>
                  <a:lnTo>
                    <a:pt x="3781" y="7140"/>
                  </a:lnTo>
                  <a:lnTo>
                    <a:pt x="3921" y="7841"/>
                  </a:lnTo>
                  <a:lnTo>
                    <a:pt x="3081" y="7841"/>
                  </a:lnTo>
                  <a:lnTo>
                    <a:pt x="2754" y="7140"/>
                  </a:lnTo>
                  <a:lnTo>
                    <a:pt x="2474" y="6394"/>
                  </a:lnTo>
                  <a:lnTo>
                    <a:pt x="2241" y="5600"/>
                  </a:lnTo>
                  <a:lnTo>
                    <a:pt x="2147" y="4807"/>
                  </a:lnTo>
                  <a:lnTo>
                    <a:pt x="2147" y="4247"/>
                  </a:lnTo>
                  <a:lnTo>
                    <a:pt x="2194" y="3734"/>
                  </a:lnTo>
                  <a:lnTo>
                    <a:pt x="2241" y="3267"/>
                  </a:lnTo>
                  <a:lnTo>
                    <a:pt x="2381" y="2754"/>
                  </a:lnTo>
                  <a:lnTo>
                    <a:pt x="2521" y="2287"/>
                  </a:lnTo>
                  <a:lnTo>
                    <a:pt x="2754" y="1867"/>
                  </a:lnTo>
                  <a:lnTo>
                    <a:pt x="2987" y="1494"/>
                  </a:lnTo>
                  <a:lnTo>
                    <a:pt x="3267" y="1167"/>
                  </a:lnTo>
                  <a:lnTo>
                    <a:pt x="3501" y="934"/>
                  </a:lnTo>
                  <a:lnTo>
                    <a:pt x="3734" y="747"/>
                  </a:lnTo>
                  <a:lnTo>
                    <a:pt x="3968" y="607"/>
                  </a:lnTo>
                  <a:lnTo>
                    <a:pt x="4201" y="514"/>
                  </a:lnTo>
                  <a:close/>
                  <a:moveTo>
                    <a:pt x="4948" y="420"/>
                  </a:moveTo>
                  <a:lnTo>
                    <a:pt x="4994" y="467"/>
                  </a:lnTo>
                  <a:lnTo>
                    <a:pt x="5134" y="700"/>
                  </a:lnTo>
                  <a:lnTo>
                    <a:pt x="5274" y="1074"/>
                  </a:lnTo>
                  <a:lnTo>
                    <a:pt x="5414" y="1494"/>
                  </a:lnTo>
                  <a:lnTo>
                    <a:pt x="5554" y="2054"/>
                  </a:lnTo>
                  <a:lnTo>
                    <a:pt x="5648" y="2660"/>
                  </a:lnTo>
                  <a:lnTo>
                    <a:pt x="5694" y="3360"/>
                  </a:lnTo>
                  <a:lnTo>
                    <a:pt x="5741" y="4060"/>
                  </a:lnTo>
                  <a:lnTo>
                    <a:pt x="5741" y="4807"/>
                  </a:lnTo>
                  <a:lnTo>
                    <a:pt x="5694" y="5600"/>
                  </a:lnTo>
                  <a:lnTo>
                    <a:pt x="5601" y="6394"/>
                  </a:lnTo>
                  <a:lnTo>
                    <a:pt x="5508" y="7140"/>
                  </a:lnTo>
                  <a:lnTo>
                    <a:pt x="5414" y="7841"/>
                  </a:lnTo>
                  <a:lnTo>
                    <a:pt x="4294" y="7841"/>
                  </a:lnTo>
                  <a:lnTo>
                    <a:pt x="4201" y="7140"/>
                  </a:lnTo>
                  <a:lnTo>
                    <a:pt x="4108" y="6394"/>
                  </a:lnTo>
                  <a:lnTo>
                    <a:pt x="4014" y="5600"/>
                  </a:lnTo>
                  <a:lnTo>
                    <a:pt x="3968" y="4807"/>
                  </a:lnTo>
                  <a:lnTo>
                    <a:pt x="3968" y="4060"/>
                  </a:lnTo>
                  <a:lnTo>
                    <a:pt x="4014" y="3360"/>
                  </a:lnTo>
                  <a:lnTo>
                    <a:pt x="4061" y="2660"/>
                  </a:lnTo>
                  <a:lnTo>
                    <a:pt x="4154" y="2054"/>
                  </a:lnTo>
                  <a:lnTo>
                    <a:pt x="4294" y="1494"/>
                  </a:lnTo>
                  <a:lnTo>
                    <a:pt x="4388" y="1074"/>
                  </a:lnTo>
                  <a:lnTo>
                    <a:pt x="4574" y="700"/>
                  </a:lnTo>
                  <a:lnTo>
                    <a:pt x="4714" y="467"/>
                  </a:lnTo>
                  <a:lnTo>
                    <a:pt x="4761" y="420"/>
                  </a:lnTo>
                  <a:close/>
                  <a:moveTo>
                    <a:pt x="5508" y="514"/>
                  </a:moveTo>
                  <a:lnTo>
                    <a:pt x="5741" y="607"/>
                  </a:lnTo>
                  <a:lnTo>
                    <a:pt x="5974" y="747"/>
                  </a:lnTo>
                  <a:lnTo>
                    <a:pt x="6208" y="934"/>
                  </a:lnTo>
                  <a:lnTo>
                    <a:pt x="6441" y="1167"/>
                  </a:lnTo>
                  <a:lnTo>
                    <a:pt x="6721" y="1494"/>
                  </a:lnTo>
                  <a:lnTo>
                    <a:pt x="6954" y="1867"/>
                  </a:lnTo>
                  <a:lnTo>
                    <a:pt x="7141" y="2287"/>
                  </a:lnTo>
                  <a:lnTo>
                    <a:pt x="7328" y="2754"/>
                  </a:lnTo>
                  <a:lnTo>
                    <a:pt x="7468" y="3267"/>
                  </a:lnTo>
                  <a:lnTo>
                    <a:pt x="7514" y="3734"/>
                  </a:lnTo>
                  <a:lnTo>
                    <a:pt x="7561" y="4247"/>
                  </a:lnTo>
                  <a:lnTo>
                    <a:pt x="7561" y="4807"/>
                  </a:lnTo>
                  <a:lnTo>
                    <a:pt x="7421" y="5600"/>
                  </a:lnTo>
                  <a:lnTo>
                    <a:pt x="7234" y="6394"/>
                  </a:lnTo>
                  <a:lnTo>
                    <a:pt x="6954" y="7140"/>
                  </a:lnTo>
                  <a:lnTo>
                    <a:pt x="6628" y="7841"/>
                  </a:lnTo>
                  <a:lnTo>
                    <a:pt x="5788" y="7841"/>
                  </a:lnTo>
                  <a:lnTo>
                    <a:pt x="5928" y="7140"/>
                  </a:lnTo>
                  <a:lnTo>
                    <a:pt x="6021" y="6394"/>
                  </a:lnTo>
                  <a:lnTo>
                    <a:pt x="6068" y="5600"/>
                  </a:lnTo>
                  <a:lnTo>
                    <a:pt x="6114" y="4807"/>
                  </a:lnTo>
                  <a:lnTo>
                    <a:pt x="6114" y="4060"/>
                  </a:lnTo>
                  <a:lnTo>
                    <a:pt x="6068" y="3314"/>
                  </a:lnTo>
                  <a:lnTo>
                    <a:pt x="6021" y="2614"/>
                  </a:lnTo>
                  <a:lnTo>
                    <a:pt x="5928" y="1960"/>
                  </a:lnTo>
                  <a:lnTo>
                    <a:pt x="5741" y="1214"/>
                  </a:lnTo>
                  <a:lnTo>
                    <a:pt x="5648" y="840"/>
                  </a:lnTo>
                  <a:lnTo>
                    <a:pt x="5508" y="514"/>
                  </a:lnTo>
                  <a:close/>
                  <a:moveTo>
                    <a:pt x="9101" y="8261"/>
                  </a:moveTo>
                  <a:lnTo>
                    <a:pt x="9101" y="8634"/>
                  </a:lnTo>
                  <a:lnTo>
                    <a:pt x="3081" y="8634"/>
                  </a:lnTo>
                  <a:lnTo>
                    <a:pt x="2987" y="8681"/>
                  </a:lnTo>
                  <a:lnTo>
                    <a:pt x="2987" y="8727"/>
                  </a:lnTo>
                  <a:lnTo>
                    <a:pt x="2941" y="8821"/>
                  </a:lnTo>
                  <a:lnTo>
                    <a:pt x="2987" y="8914"/>
                  </a:lnTo>
                  <a:lnTo>
                    <a:pt x="2987" y="8961"/>
                  </a:lnTo>
                  <a:lnTo>
                    <a:pt x="3081" y="9007"/>
                  </a:lnTo>
                  <a:lnTo>
                    <a:pt x="8541" y="9007"/>
                  </a:lnTo>
                  <a:lnTo>
                    <a:pt x="8354" y="10034"/>
                  </a:lnTo>
                  <a:lnTo>
                    <a:pt x="7234" y="10734"/>
                  </a:lnTo>
                  <a:lnTo>
                    <a:pt x="6161" y="10081"/>
                  </a:lnTo>
                  <a:lnTo>
                    <a:pt x="6021" y="10034"/>
                  </a:lnTo>
                  <a:lnTo>
                    <a:pt x="5928" y="10081"/>
                  </a:lnTo>
                  <a:lnTo>
                    <a:pt x="4854" y="10734"/>
                  </a:lnTo>
                  <a:lnTo>
                    <a:pt x="3781" y="10081"/>
                  </a:lnTo>
                  <a:lnTo>
                    <a:pt x="3641" y="10034"/>
                  </a:lnTo>
                  <a:lnTo>
                    <a:pt x="3548" y="10081"/>
                  </a:lnTo>
                  <a:lnTo>
                    <a:pt x="2474" y="10734"/>
                  </a:lnTo>
                  <a:lnTo>
                    <a:pt x="1354" y="10034"/>
                  </a:lnTo>
                  <a:lnTo>
                    <a:pt x="1167" y="9007"/>
                  </a:lnTo>
                  <a:lnTo>
                    <a:pt x="1821" y="9007"/>
                  </a:lnTo>
                  <a:lnTo>
                    <a:pt x="1867" y="8961"/>
                  </a:lnTo>
                  <a:lnTo>
                    <a:pt x="1914" y="8914"/>
                  </a:lnTo>
                  <a:lnTo>
                    <a:pt x="1961" y="8821"/>
                  </a:lnTo>
                  <a:lnTo>
                    <a:pt x="1914" y="8727"/>
                  </a:lnTo>
                  <a:lnTo>
                    <a:pt x="1867" y="8681"/>
                  </a:lnTo>
                  <a:lnTo>
                    <a:pt x="1821" y="8634"/>
                  </a:lnTo>
                  <a:lnTo>
                    <a:pt x="607" y="8634"/>
                  </a:lnTo>
                  <a:lnTo>
                    <a:pt x="607" y="8261"/>
                  </a:lnTo>
                  <a:close/>
                  <a:moveTo>
                    <a:pt x="6021" y="10454"/>
                  </a:moveTo>
                  <a:lnTo>
                    <a:pt x="7141" y="11154"/>
                  </a:lnTo>
                  <a:lnTo>
                    <a:pt x="7328" y="11154"/>
                  </a:lnTo>
                  <a:lnTo>
                    <a:pt x="8214" y="10594"/>
                  </a:lnTo>
                  <a:lnTo>
                    <a:pt x="8074" y="11341"/>
                  </a:lnTo>
                  <a:lnTo>
                    <a:pt x="7234" y="11854"/>
                  </a:lnTo>
                  <a:lnTo>
                    <a:pt x="6161" y="11154"/>
                  </a:lnTo>
                  <a:lnTo>
                    <a:pt x="5928" y="11154"/>
                  </a:lnTo>
                  <a:lnTo>
                    <a:pt x="4854" y="11854"/>
                  </a:lnTo>
                  <a:lnTo>
                    <a:pt x="3781" y="11154"/>
                  </a:lnTo>
                  <a:lnTo>
                    <a:pt x="3548" y="11154"/>
                  </a:lnTo>
                  <a:lnTo>
                    <a:pt x="2474" y="11854"/>
                  </a:lnTo>
                  <a:lnTo>
                    <a:pt x="1634" y="11341"/>
                  </a:lnTo>
                  <a:lnTo>
                    <a:pt x="1494" y="10594"/>
                  </a:lnTo>
                  <a:lnTo>
                    <a:pt x="2381" y="11154"/>
                  </a:lnTo>
                  <a:lnTo>
                    <a:pt x="2567" y="11154"/>
                  </a:lnTo>
                  <a:lnTo>
                    <a:pt x="3641" y="10454"/>
                  </a:lnTo>
                  <a:lnTo>
                    <a:pt x="4761" y="11154"/>
                  </a:lnTo>
                  <a:lnTo>
                    <a:pt x="4948" y="11154"/>
                  </a:lnTo>
                  <a:lnTo>
                    <a:pt x="6021" y="10454"/>
                  </a:lnTo>
                  <a:close/>
                  <a:moveTo>
                    <a:pt x="6021" y="11574"/>
                  </a:moveTo>
                  <a:lnTo>
                    <a:pt x="7141" y="12227"/>
                  </a:lnTo>
                  <a:lnTo>
                    <a:pt x="7234" y="12274"/>
                  </a:lnTo>
                  <a:lnTo>
                    <a:pt x="7328" y="12227"/>
                  </a:lnTo>
                  <a:lnTo>
                    <a:pt x="7981" y="11854"/>
                  </a:lnTo>
                  <a:lnTo>
                    <a:pt x="7794" y="12554"/>
                  </a:lnTo>
                  <a:lnTo>
                    <a:pt x="7748" y="12741"/>
                  </a:lnTo>
                  <a:lnTo>
                    <a:pt x="7608" y="12927"/>
                  </a:lnTo>
                  <a:lnTo>
                    <a:pt x="7421" y="13021"/>
                  </a:lnTo>
                  <a:lnTo>
                    <a:pt x="7234" y="13067"/>
                  </a:lnTo>
                  <a:lnTo>
                    <a:pt x="2474" y="13067"/>
                  </a:lnTo>
                  <a:lnTo>
                    <a:pt x="2287" y="13021"/>
                  </a:lnTo>
                  <a:lnTo>
                    <a:pt x="2101" y="12927"/>
                  </a:lnTo>
                  <a:lnTo>
                    <a:pt x="1961" y="12741"/>
                  </a:lnTo>
                  <a:lnTo>
                    <a:pt x="1867" y="12554"/>
                  </a:lnTo>
                  <a:lnTo>
                    <a:pt x="1727" y="11854"/>
                  </a:lnTo>
                  <a:lnTo>
                    <a:pt x="2381" y="12227"/>
                  </a:lnTo>
                  <a:lnTo>
                    <a:pt x="2474" y="12274"/>
                  </a:lnTo>
                  <a:lnTo>
                    <a:pt x="2567" y="12227"/>
                  </a:lnTo>
                  <a:lnTo>
                    <a:pt x="3641" y="11574"/>
                  </a:lnTo>
                  <a:lnTo>
                    <a:pt x="4761" y="12227"/>
                  </a:lnTo>
                  <a:lnTo>
                    <a:pt x="4854" y="12274"/>
                  </a:lnTo>
                  <a:lnTo>
                    <a:pt x="4948" y="12227"/>
                  </a:lnTo>
                  <a:lnTo>
                    <a:pt x="6021" y="11574"/>
                  </a:lnTo>
                  <a:close/>
                  <a:moveTo>
                    <a:pt x="4854" y="0"/>
                  </a:moveTo>
                  <a:lnTo>
                    <a:pt x="4294" y="47"/>
                  </a:lnTo>
                  <a:lnTo>
                    <a:pt x="3781" y="94"/>
                  </a:lnTo>
                  <a:lnTo>
                    <a:pt x="3267" y="234"/>
                  </a:lnTo>
                  <a:lnTo>
                    <a:pt x="2754" y="420"/>
                  </a:lnTo>
                  <a:lnTo>
                    <a:pt x="2287" y="654"/>
                  </a:lnTo>
                  <a:lnTo>
                    <a:pt x="1867" y="934"/>
                  </a:lnTo>
                  <a:lnTo>
                    <a:pt x="1447" y="1260"/>
                  </a:lnTo>
                  <a:lnTo>
                    <a:pt x="1121" y="1634"/>
                  </a:lnTo>
                  <a:lnTo>
                    <a:pt x="794" y="1960"/>
                  </a:lnTo>
                  <a:lnTo>
                    <a:pt x="561" y="2334"/>
                  </a:lnTo>
                  <a:lnTo>
                    <a:pt x="374" y="2707"/>
                  </a:lnTo>
                  <a:lnTo>
                    <a:pt x="234" y="3127"/>
                  </a:lnTo>
                  <a:lnTo>
                    <a:pt x="94" y="3547"/>
                  </a:lnTo>
                  <a:lnTo>
                    <a:pt x="47" y="3967"/>
                  </a:lnTo>
                  <a:lnTo>
                    <a:pt x="1" y="4387"/>
                  </a:lnTo>
                  <a:lnTo>
                    <a:pt x="47" y="4854"/>
                  </a:lnTo>
                  <a:lnTo>
                    <a:pt x="94" y="5227"/>
                  </a:lnTo>
                  <a:lnTo>
                    <a:pt x="187" y="5600"/>
                  </a:lnTo>
                  <a:lnTo>
                    <a:pt x="327" y="5974"/>
                  </a:lnTo>
                  <a:lnTo>
                    <a:pt x="467" y="6394"/>
                  </a:lnTo>
                  <a:lnTo>
                    <a:pt x="701" y="6767"/>
                  </a:lnTo>
                  <a:lnTo>
                    <a:pt x="887" y="7140"/>
                  </a:lnTo>
                  <a:lnTo>
                    <a:pt x="1121" y="7514"/>
                  </a:lnTo>
                  <a:lnTo>
                    <a:pt x="1401" y="7841"/>
                  </a:lnTo>
                  <a:lnTo>
                    <a:pt x="514" y="7841"/>
                  </a:lnTo>
                  <a:lnTo>
                    <a:pt x="421" y="7887"/>
                  </a:lnTo>
                  <a:lnTo>
                    <a:pt x="281" y="7934"/>
                  </a:lnTo>
                  <a:lnTo>
                    <a:pt x="234" y="8074"/>
                  </a:lnTo>
                  <a:lnTo>
                    <a:pt x="187" y="8167"/>
                  </a:lnTo>
                  <a:lnTo>
                    <a:pt x="187" y="8681"/>
                  </a:lnTo>
                  <a:lnTo>
                    <a:pt x="234" y="8821"/>
                  </a:lnTo>
                  <a:lnTo>
                    <a:pt x="281" y="8914"/>
                  </a:lnTo>
                  <a:lnTo>
                    <a:pt x="421" y="9007"/>
                  </a:lnTo>
                  <a:lnTo>
                    <a:pt x="747" y="9007"/>
                  </a:lnTo>
                  <a:lnTo>
                    <a:pt x="981" y="10221"/>
                  </a:lnTo>
                  <a:lnTo>
                    <a:pt x="1261" y="11481"/>
                  </a:lnTo>
                  <a:lnTo>
                    <a:pt x="1494" y="12647"/>
                  </a:lnTo>
                  <a:lnTo>
                    <a:pt x="1541" y="12834"/>
                  </a:lnTo>
                  <a:lnTo>
                    <a:pt x="1634" y="12974"/>
                  </a:lnTo>
                  <a:lnTo>
                    <a:pt x="1727" y="13114"/>
                  </a:lnTo>
                  <a:lnTo>
                    <a:pt x="1867" y="13207"/>
                  </a:lnTo>
                  <a:lnTo>
                    <a:pt x="2007" y="13301"/>
                  </a:lnTo>
                  <a:lnTo>
                    <a:pt x="2147" y="13394"/>
                  </a:lnTo>
                  <a:lnTo>
                    <a:pt x="2287" y="13441"/>
                  </a:lnTo>
                  <a:lnTo>
                    <a:pt x="7421" y="13441"/>
                  </a:lnTo>
                  <a:lnTo>
                    <a:pt x="7561" y="13394"/>
                  </a:lnTo>
                  <a:lnTo>
                    <a:pt x="7701" y="13301"/>
                  </a:lnTo>
                  <a:lnTo>
                    <a:pt x="7841" y="13207"/>
                  </a:lnTo>
                  <a:lnTo>
                    <a:pt x="7981" y="13114"/>
                  </a:lnTo>
                  <a:lnTo>
                    <a:pt x="8074" y="12974"/>
                  </a:lnTo>
                  <a:lnTo>
                    <a:pt x="8168" y="12834"/>
                  </a:lnTo>
                  <a:lnTo>
                    <a:pt x="8214" y="12647"/>
                  </a:lnTo>
                  <a:lnTo>
                    <a:pt x="8448" y="11481"/>
                  </a:lnTo>
                  <a:lnTo>
                    <a:pt x="8494" y="11247"/>
                  </a:lnTo>
                  <a:lnTo>
                    <a:pt x="8961" y="9007"/>
                  </a:lnTo>
                  <a:lnTo>
                    <a:pt x="9288" y="9007"/>
                  </a:lnTo>
                  <a:lnTo>
                    <a:pt x="9428" y="8914"/>
                  </a:lnTo>
                  <a:lnTo>
                    <a:pt x="9474" y="8821"/>
                  </a:lnTo>
                  <a:lnTo>
                    <a:pt x="9521" y="8681"/>
                  </a:lnTo>
                  <a:lnTo>
                    <a:pt x="9521" y="8167"/>
                  </a:lnTo>
                  <a:lnTo>
                    <a:pt x="9474" y="8074"/>
                  </a:lnTo>
                  <a:lnTo>
                    <a:pt x="9428" y="7934"/>
                  </a:lnTo>
                  <a:lnTo>
                    <a:pt x="9288" y="7887"/>
                  </a:lnTo>
                  <a:lnTo>
                    <a:pt x="9194" y="7841"/>
                  </a:lnTo>
                  <a:lnTo>
                    <a:pt x="8308" y="7841"/>
                  </a:lnTo>
                  <a:lnTo>
                    <a:pt x="8588" y="7514"/>
                  </a:lnTo>
                  <a:lnTo>
                    <a:pt x="8821" y="7140"/>
                  </a:lnTo>
                  <a:lnTo>
                    <a:pt x="9008" y="6767"/>
                  </a:lnTo>
                  <a:lnTo>
                    <a:pt x="9194" y="6394"/>
                  </a:lnTo>
                  <a:lnTo>
                    <a:pt x="9381" y="5974"/>
                  </a:lnTo>
                  <a:lnTo>
                    <a:pt x="9521" y="5600"/>
                  </a:lnTo>
                  <a:lnTo>
                    <a:pt x="9614" y="5227"/>
                  </a:lnTo>
                  <a:lnTo>
                    <a:pt x="9661" y="4854"/>
                  </a:lnTo>
                  <a:lnTo>
                    <a:pt x="9661" y="4294"/>
                  </a:lnTo>
                  <a:lnTo>
                    <a:pt x="9614" y="3780"/>
                  </a:lnTo>
                  <a:lnTo>
                    <a:pt x="9521" y="3267"/>
                  </a:lnTo>
                  <a:lnTo>
                    <a:pt x="9334" y="2754"/>
                  </a:lnTo>
                  <a:lnTo>
                    <a:pt x="9288" y="2707"/>
                  </a:lnTo>
                  <a:lnTo>
                    <a:pt x="9241" y="2660"/>
                  </a:lnTo>
                  <a:lnTo>
                    <a:pt x="9101" y="2660"/>
                  </a:lnTo>
                  <a:lnTo>
                    <a:pt x="9008" y="2707"/>
                  </a:lnTo>
                  <a:lnTo>
                    <a:pt x="8961" y="2754"/>
                  </a:lnTo>
                  <a:lnTo>
                    <a:pt x="8961" y="2847"/>
                  </a:lnTo>
                  <a:lnTo>
                    <a:pt x="8961" y="2940"/>
                  </a:lnTo>
                  <a:lnTo>
                    <a:pt x="9148" y="3360"/>
                  </a:lnTo>
                  <a:lnTo>
                    <a:pt x="9241" y="3827"/>
                  </a:lnTo>
                  <a:lnTo>
                    <a:pt x="9288" y="4294"/>
                  </a:lnTo>
                  <a:lnTo>
                    <a:pt x="9288" y="4807"/>
                  </a:lnTo>
                  <a:lnTo>
                    <a:pt x="9194" y="5180"/>
                  </a:lnTo>
                  <a:lnTo>
                    <a:pt x="9101" y="5554"/>
                  </a:lnTo>
                  <a:lnTo>
                    <a:pt x="8961" y="5974"/>
                  </a:lnTo>
                  <a:lnTo>
                    <a:pt x="8774" y="6347"/>
                  </a:lnTo>
                  <a:lnTo>
                    <a:pt x="8588" y="6767"/>
                  </a:lnTo>
                  <a:lnTo>
                    <a:pt x="8354" y="7140"/>
                  </a:lnTo>
                  <a:lnTo>
                    <a:pt x="8074" y="7514"/>
                  </a:lnTo>
                  <a:lnTo>
                    <a:pt x="7794" y="7841"/>
                  </a:lnTo>
                  <a:lnTo>
                    <a:pt x="7094" y="7841"/>
                  </a:lnTo>
                  <a:lnTo>
                    <a:pt x="7421" y="7140"/>
                  </a:lnTo>
                  <a:lnTo>
                    <a:pt x="7654" y="6394"/>
                  </a:lnTo>
                  <a:lnTo>
                    <a:pt x="7841" y="5600"/>
                  </a:lnTo>
                  <a:lnTo>
                    <a:pt x="7934" y="4807"/>
                  </a:lnTo>
                  <a:lnTo>
                    <a:pt x="7934" y="4247"/>
                  </a:lnTo>
                  <a:lnTo>
                    <a:pt x="7934" y="3687"/>
                  </a:lnTo>
                  <a:lnTo>
                    <a:pt x="7841" y="3127"/>
                  </a:lnTo>
                  <a:lnTo>
                    <a:pt x="7701" y="2614"/>
                  </a:lnTo>
                  <a:lnTo>
                    <a:pt x="7514" y="2100"/>
                  </a:lnTo>
                  <a:lnTo>
                    <a:pt x="7281" y="1680"/>
                  </a:lnTo>
                  <a:lnTo>
                    <a:pt x="7048" y="1260"/>
                  </a:lnTo>
                  <a:lnTo>
                    <a:pt x="6721" y="887"/>
                  </a:lnTo>
                  <a:lnTo>
                    <a:pt x="6534" y="700"/>
                  </a:lnTo>
                  <a:lnTo>
                    <a:pt x="6768" y="794"/>
                  </a:lnTo>
                  <a:lnTo>
                    <a:pt x="7188" y="980"/>
                  </a:lnTo>
                  <a:lnTo>
                    <a:pt x="7561" y="1214"/>
                  </a:lnTo>
                  <a:lnTo>
                    <a:pt x="7934" y="1494"/>
                  </a:lnTo>
                  <a:lnTo>
                    <a:pt x="8261" y="1820"/>
                  </a:lnTo>
                  <a:lnTo>
                    <a:pt x="8308" y="1867"/>
                  </a:lnTo>
                  <a:lnTo>
                    <a:pt x="8448" y="1867"/>
                  </a:lnTo>
                  <a:lnTo>
                    <a:pt x="8541" y="1820"/>
                  </a:lnTo>
                  <a:lnTo>
                    <a:pt x="8588" y="1774"/>
                  </a:lnTo>
                  <a:lnTo>
                    <a:pt x="8588" y="1680"/>
                  </a:lnTo>
                  <a:lnTo>
                    <a:pt x="8588" y="1587"/>
                  </a:lnTo>
                  <a:lnTo>
                    <a:pt x="8541" y="1540"/>
                  </a:lnTo>
                  <a:lnTo>
                    <a:pt x="8168" y="1214"/>
                  </a:lnTo>
                  <a:lnTo>
                    <a:pt x="7794" y="887"/>
                  </a:lnTo>
                  <a:lnTo>
                    <a:pt x="7374" y="654"/>
                  </a:lnTo>
                  <a:lnTo>
                    <a:pt x="6954" y="420"/>
                  </a:lnTo>
                  <a:lnTo>
                    <a:pt x="6441" y="234"/>
                  </a:lnTo>
                  <a:lnTo>
                    <a:pt x="5928" y="94"/>
                  </a:lnTo>
                  <a:lnTo>
                    <a:pt x="5414" y="47"/>
                  </a:lnTo>
                  <a:lnTo>
                    <a:pt x="48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 name="Google Shape;427;p36"/>
          <p:cNvSpPr/>
          <p:nvPr/>
        </p:nvSpPr>
        <p:spPr>
          <a:xfrm>
            <a:off x="1363194" y="3538274"/>
            <a:ext cx="221700" cy="336025"/>
          </a:xfrm>
          <a:custGeom>
            <a:avLst/>
            <a:gdLst/>
            <a:ahLst/>
            <a:cxnLst/>
            <a:rect l="l" t="t" r="r" b="b"/>
            <a:pathLst>
              <a:path w="8868" h="13441" extrusionOk="0">
                <a:moveTo>
                  <a:pt x="1073" y="2100"/>
                </a:moveTo>
                <a:lnTo>
                  <a:pt x="1167" y="2194"/>
                </a:lnTo>
                <a:lnTo>
                  <a:pt x="1260" y="2287"/>
                </a:lnTo>
                <a:lnTo>
                  <a:pt x="1353" y="2427"/>
                </a:lnTo>
                <a:lnTo>
                  <a:pt x="1353" y="2567"/>
                </a:lnTo>
                <a:lnTo>
                  <a:pt x="1353" y="3827"/>
                </a:lnTo>
                <a:lnTo>
                  <a:pt x="1400" y="3967"/>
                </a:lnTo>
                <a:lnTo>
                  <a:pt x="1447" y="4107"/>
                </a:lnTo>
                <a:lnTo>
                  <a:pt x="1587" y="4200"/>
                </a:lnTo>
                <a:lnTo>
                  <a:pt x="1727" y="4247"/>
                </a:lnTo>
                <a:lnTo>
                  <a:pt x="2800" y="4247"/>
                </a:lnTo>
                <a:lnTo>
                  <a:pt x="2800" y="4480"/>
                </a:lnTo>
                <a:lnTo>
                  <a:pt x="1727" y="4480"/>
                </a:lnTo>
                <a:lnTo>
                  <a:pt x="1447" y="4434"/>
                </a:lnTo>
                <a:lnTo>
                  <a:pt x="1260" y="4294"/>
                </a:lnTo>
                <a:lnTo>
                  <a:pt x="1120" y="4060"/>
                </a:lnTo>
                <a:lnTo>
                  <a:pt x="1073" y="3827"/>
                </a:lnTo>
                <a:lnTo>
                  <a:pt x="1073" y="2100"/>
                </a:lnTo>
                <a:close/>
                <a:moveTo>
                  <a:pt x="653" y="2100"/>
                </a:moveTo>
                <a:lnTo>
                  <a:pt x="653" y="3827"/>
                </a:lnTo>
                <a:lnTo>
                  <a:pt x="700" y="4014"/>
                </a:lnTo>
                <a:lnTo>
                  <a:pt x="747" y="4247"/>
                </a:lnTo>
                <a:lnTo>
                  <a:pt x="840" y="4387"/>
                </a:lnTo>
                <a:lnTo>
                  <a:pt x="980" y="4574"/>
                </a:lnTo>
                <a:lnTo>
                  <a:pt x="1120" y="4667"/>
                </a:lnTo>
                <a:lnTo>
                  <a:pt x="1307" y="4760"/>
                </a:lnTo>
                <a:lnTo>
                  <a:pt x="1493" y="4854"/>
                </a:lnTo>
                <a:lnTo>
                  <a:pt x="2800" y="4854"/>
                </a:lnTo>
                <a:lnTo>
                  <a:pt x="2800" y="5227"/>
                </a:lnTo>
                <a:lnTo>
                  <a:pt x="1727" y="5227"/>
                </a:lnTo>
                <a:lnTo>
                  <a:pt x="1447" y="5180"/>
                </a:lnTo>
                <a:lnTo>
                  <a:pt x="1213" y="5087"/>
                </a:lnTo>
                <a:lnTo>
                  <a:pt x="980" y="4994"/>
                </a:lnTo>
                <a:lnTo>
                  <a:pt x="793" y="4807"/>
                </a:lnTo>
                <a:lnTo>
                  <a:pt x="607" y="4620"/>
                </a:lnTo>
                <a:lnTo>
                  <a:pt x="467" y="4387"/>
                </a:lnTo>
                <a:lnTo>
                  <a:pt x="420" y="4107"/>
                </a:lnTo>
                <a:lnTo>
                  <a:pt x="373" y="3827"/>
                </a:lnTo>
                <a:lnTo>
                  <a:pt x="373" y="2567"/>
                </a:lnTo>
                <a:lnTo>
                  <a:pt x="373" y="2427"/>
                </a:lnTo>
                <a:lnTo>
                  <a:pt x="467" y="2287"/>
                </a:lnTo>
                <a:lnTo>
                  <a:pt x="560" y="2194"/>
                </a:lnTo>
                <a:lnTo>
                  <a:pt x="653" y="2100"/>
                </a:lnTo>
                <a:close/>
                <a:moveTo>
                  <a:pt x="7794" y="2474"/>
                </a:moveTo>
                <a:lnTo>
                  <a:pt x="7794" y="4854"/>
                </a:lnTo>
                <a:lnTo>
                  <a:pt x="7747" y="5180"/>
                </a:lnTo>
                <a:lnTo>
                  <a:pt x="7654" y="5460"/>
                </a:lnTo>
                <a:lnTo>
                  <a:pt x="7514" y="5694"/>
                </a:lnTo>
                <a:lnTo>
                  <a:pt x="7327" y="5927"/>
                </a:lnTo>
                <a:lnTo>
                  <a:pt x="7094" y="6114"/>
                </a:lnTo>
                <a:lnTo>
                  <a:pt x="6860" y="6254"/>
                </a:lnTo>
                <a:lnTo>
                  <a:pt x="6580" y="6347"/>
                </a:lnTo>
                <a:lnTo>
                  <a:pt x="6254" y="6394"/>
                </a:lnTo>
                <a:lnTo>
                  <a:pt x="6067" y="6394"/>
                </a:lnTo>
                <a:lnTo>
                  <a:pt x="6067" y="6114"/>
                </a:lnTo>
                <a:lnTo>
                  <a:pt x="6440" y="6114"/>
                </a:lnTo>
                <a:lnTo>
                  <a:pt x="6674" y="6020"/>
                </a:lnTo>
                <a:lnTo>
                  <a:pt x="6907" y="5927"/>
                </a:lnTo>
                <a:lnTo>
                  <a:pt x="7094" y="5740"/>
                </a:lnTo>
                <a:lnTo>
                  <a:pt x="7234" y="5554"/>
                </a:lnTo>
                <a:lnTo>
                  <a:pt x="7374" y="5320"/>
                </a:lnTo>
                <a:lnTo>
                  <a:pt x="7467" y="5087"/>
                </a:lnTo>
                <a:lnTo>
                  <a:pt x="7467" y="4854"/>
                </a:lnTo>
                <a:lnTo>
                  <a:pt x="7467" y="2940"/>
                </a:lnTo>
                <a:lnTo>
                  <a:pt x="7514" y="2800"/>
                </a:lnTo>
                <a:lnTo>
                  <a:pt x="7560" y="2660"/>
                </a:lnTo>
                <a:lnTo>
                  <a:pt x="7654" y="2567"/>
                </a:lnTo>
                <a:lnTo>
                  <a:pt x="7794" y="2474"/>
                </a:lnTo>
                <a:close/>
                <a:moveTo>
                  <a:pt x="8167" y="2474"/>
                </a:moveTo>
                <a:lnTo>
                  <a:pt x="8307" y="2567"/>
                </a:lnTo>
                <a:lnTo>
                  <a:pt x="8400" y="2660"/>
                </a:lnTo>
                <a:lnTo>
                  <a:pt x="8447" y="2800"/>
                </a:lnTo>
                <a:lnTo>
                  <a:pt x="8447" y="2940"/>
                </a:lnTo>
                <a:lnTo>
                  <a:pt x="8447" y="4854"/>
                </a:lnTo>
                <a:lnTo>
                  <a:pt x="8400" y="5274"/>
                </a:lnTo>
                <a:lnTo>
                  <a:pt x="8307" y="5740"/>
                </a:lnTo>
                <a:lnTo>
                  <a:pt x="8074" y="6114"/>
                </a:lnTo>
                <a:lnTo>
                  <a:pt x="7794" y="6440"/>
                </a:lnTo>
                <a:lnTo>
                  <a:pt x="7467" y="6720"/>
                </a:lnTo>
                <a:lnTo>
                  <a:pt x="7094" y="6954"/>
                </a:lnTo>
                <a:lnTo>
                  <a:pt x="6627" y="7094"/>
                </a:lnTo>
                <a:lnTo>
                  <a:pt x="6207" y="7140"/>
                </a:lnTo>
                <a:lnTo>
                  <a:pt x="6067" y="7140"/>
                </a:lnTo>
                <a:lnTo>
                  <a:pt x="6067" y="6767"/>
                </a:lnTo>
                <a:lnTo>
                  <a:pt x="6254" y="6767"/>
                </a:lnTo>
                <a:lnTo>
                  <a:pt x="6674" y="6720"/>
                </a:lnTo>
                <a:lnTo>
                  <a:pt x="7000" y="6627"/>
                </a:lnTo>
                <a:lnTo>
                  <a:pt x="7327" y="6440"/>
                </a:lnTo>
                <a:lnTo>
                  <a:pt x="7607" y="6207"/>
                </a:lnTo>
                <a:lnTo>
                  <a:pt x="7840" y="5927"/>
                </a:lnTo>
                <a:lnTo>
                  <a:pt x="8027" y="5600"/>
                </a:lnTo>
                <a:lnTo>
                  <a:pt x="8120" y="5274"/>
                </a:lnTo>
                <a:lnTo>
                  <a:pt x="8167" y="4854"/>
                </a:lnTo>
                <a:lnTo>
                  <a:pt x="8167" y="2474"/>
                </a:lnTo>
                <a:close/>
                <a:moveTo>
                  <a:pt x="3920" y="514"/>
                </a:moveTo>
                <a:lnTo>
                  <a:pt x="3780" y="934"/>
                </a:lnTo>
                <a:lnTo>
                  <a:pt x="3734" y="1354"/>
                </a:lnTo>
                <a:lnTo>
                  <a:pt x="3687" y="2054"/>
                </a:lnTo>
                <a:lnTo>
                  <a:pt x="3687" y="9241"/>
                </a:lnTo>
                <a:lnTo>
                  <a:pt x="3174" y="9241"/>
                </a:lnTo>
                <a:lnTo>
                  <a:pt x="3174" y="5414"/>
                </a:lnTo>
                <a:lnTo>
                  <a:pt x="3174" y="4014"/>
                </a:lnTo>
                <a:lnTo>
                  <a:pt x="3174" y="1634"/>
                </a:lnTo>
                <a:lnTo>
                  <a:pt x="3220" y="1260"/>
                </a:lnTo>
                <a:lnTo>
                  <a:pt x="3360" y="934"/>
                </a:lnTo>
                <a:lnTo>
                  <a:pt x="3594" y="700"/>
                </a:lnTo>
                <a:lnTo>
                  <a:pt x="3920" y="514"/>
                </a:lnTo>
                <a:close/>
                <a:moveTo>
                  <a:pt x="4434" y="420"/>
                </a:moveTo>
                <a:lnTo>
                  <a:pt x="4480" y="514"/>
                </a:lnTo>
                <a:lnTo>
                  <a:pt x="4620" y="840"/>
                </a:lnTo>
                <a:lnTo>
                  <a:pt x="4667" y="1307"/>
                </a:lnTo>
                <a:lnTo>
                  <a:pt x="4714" y="2007"/>
                </a:lnTo>
                <a:lnTo>
                  <a:pt x="4760" y="2054"/>
                </a:lnTo>
                <a:lnTo>
                  <a:pt x="4807" y="2147"/>
                </a:lnTo>
                <a:lnTo>
                  <a:pt x="4854" y="2194"/>
                </a:lnTo>
                <a:lnTo>
                  <a:pt x="4994" y="2194"/>
                </a:lnTo>
                <a:lnTo>
                  <a:pt x="5040" y="2147"/>
                </a:lnTo>
                <a:lnTo>
                  <a:pt x="5087" y="2054"/>
                </a:lnTo>
                <a:lnTo>
                  <a:pt x="5134" y="2007"/>
                </a:lnTo>
                <a:lnTo>
                  <a:pt x="5087" y="1307"/>
                </a:lnTo>
                <a:lnTo>
                  <a:pt x="5040" y="887"/>
                </a:lnTo>
                <a:lnTo>
                  <a:pt x="4900" y="514"/>
                </a:lnTo>
                <a:lnTo>
                  <a:pt x="5227" y="700"/>
                </a:lnTo>
                <a:lnTo>
                  <a:pt x="5460" y="934"/>
                </a:lnTo>
                <a:lnTo>
                  <a:pt x="5600" y="1260"/>
                </a:lnTo>
                <a:lnTo>
                  <a:pt x="5647" y="1447"/>
                </a:lnTo>
                <a:lnTo>
                  <a:pt x="5647" y="1634"/>
                </a:lnTo>
                <a:lnTo>
                  <a:pt x="5647" y="5927"/>
                </a:lnTo>
                <a:lnTo>
                  <a:pt x="5647" y="7327"/>
                </a:lnTo>
                <a:lnTo>
                  <a:pt x="5647" y="9241"/>
                </a:lnTo>
                <a:lnTo>
                  <a:pt x="5134" y="9241"/>
                </a:lnTo>
                <a:lnTo>
                  <a:pt x="5134" y="3407"/>
                </a:lnTo>
                <a:lnTo>
                  <a:pt x="5087" y="3314"/>
                </a:lnTo>
                <a:lnTo>
                  <a:pt x="5040" y="3267"/>
                </a:lnTo>
                <a:lnTo>
                  <a:pt x="4994" y="3220"/>
                </a:lnTo>
                <a:lnTo>
                  <a:pt x="4900" y="3174"/>
                </a:lnTo>
                <a:lnTo>
                  <a:pt x="4854" y="3220"/>
                </a:lnTo>
                <a:lnTo>
                  <a:pt x="4760" y="3267"/>
                </a:lnTo>
                <a:lnTo>
                  <a:pt x="4760" y="3314"/>
                </a:lnTo>
                <a:lnTo>
                  <a:pt x="4714" y="3407"/>
                </a:lnTo>
                <a:lnTo>
                  <a:pt x="4714" y="9241"/>
                </a:lnTo>
                <a:lnTo>
                  <a:pt x="4107" y="9241"/>
                </a:lnTo>
                <a:lnTo>
                  <a:pt x="4107" y="2054"/>
                </a:lnTo>
                <a:lnTo>
                  <a:pt x="4154" y="1354"/>
                </a:lnTo>
                <a:lnTo>
                  <a:pt x="4200" y="840"/>
                </a:lnTo>
                <a:lnTo>
                  <a:pt x="4340" y="514"/>
                </a:lnTo>
                <a:lnTo>
                  <a:pt x="4434" y="420"/>
                </a:lnTo>
                <a:close/>
                <a:moveTo>
                  <a:pt x="7374" y="9614"/>
                </a:moveTo>
                <a:lnTo>
                  <a:pt x="7374" y="9987"/>
                </a:lnTo>
                <a:lnTo>
                  <a:pt x="3780" y="9987"/>
                </a:lnTo>
                <a:lnTo>
                  <a:pt x="3687" y="10034"/>
                </a:lnTo>
                <a:lnTo>
                  <a:pt x="3640" y="10081"/>
                </a:lnTo>
                <a:lnTo>
                  <a:pt x="3640" y="10174"/>
                </a:lnTo>
                <a:lnTo>
                  <a:pt x="3640" y="10267"/>
                </a:lnTo>
                <a:lnTo>
                  <a:pt x="3687" y="10314"/>
                </a:lnTo>
                <a:lnTo>
                  <a:pt x="3780" y="10361"/>
                </a:lnTo>
                <a:lnTo>
                  <a:pt x="6907" y="10361"/>
                </a:lnTo>
                <a:lnTo>
                  <a:pt x="6907" y="12367"/>
                </a:lnTo>
                <a:lnTo>
                  <a:pt x="6907" y="12507"/>
                </a:lnTo>
                <a:lnTo>
                  <a:pt x="6860" y="12647"/>
                </a:lnTo>
                <a:lnTo>
                  <a:pt x="6720" y="12834"/>
                </a:lnTo>
                <a:lnTo>
                  <a:pt x="6487" y="13021"/>
                </a:lnTo>
                <a:lnTo>
                  <a:pt x="6394" y="13021"/>
                </a:lnTo>
                <a:lnTo>
                  <a:pt x="6254" y="13067"/>
                </a:lnTo>
                <a:lnTo>
                  <a:pt x="2567" y="13067"/>
                </a:lnTo>
                <a:lnTo>
                  <a:pt x="2427" y="13021"/>
                </a:lnTo>
                <a:lnTo>
                  <a:pt x="2334" y="13021"/>
                </a:lnTo>
                <a:lnTo>
                  <a:pt x="2100" y="12834"/>
                </a:lnTo>
                <a:lnTo>
                  <a:pt x="1960" y="12647"/>
                </a:lnTo>
                <a:lnTo>
                  <a:pt x="1914" y="12507"/>
                </a:lnTo>
                <a:lnTo>
                  <a:pt x="1914" y="12367"/>
                </a:lnTo>
                <a:lnTo>
                  <a:pt x="1914" y="10361"/>
                </a:lnTo>
                <a:lnTo>
                  <a:pt x="2520" y="10361"/>
                </a:lnTo>
                <a:lnTo>
                  <a:pt x="2567" y="10314"/>
                </a:lnTo>
                <a:lnTo>
                  <a:pt x="2614" y="10267"/>
                </a:lnTo>
                <a:lnTo>
                  <a:pt x="2614" y="10174"/>
                </a:lnTo>
                <a:lnTo>
                  <a:pt x="2614" y="10081"/>
                </a:lnTo>
                <a:lnTo>
                  <a:pt x="2567" y="10034"/>
                </a:lnTo>
                <a:lnTo>
                  <a:pt x="2520" y="9987"/>
                </a:lnTo>
                <a:lnTo>
                  <a:pt x="1447" y="9987"/>
                </a:lnTo>
                <a:lnTo>
                  <a:pt x="1447" y="9614"/>
                </a:lnTo>
                <a:close/>
                <a:moveTo>
                  <a:pt x="4434" y="0"/>
                </a:moveTo>
                <a:lnTo>
                  <a:pt x="4107" y="47"/>
                </a:lnTo>
                <a:lnTo>
                  <a:pt x="3780" y="140"/>
                </a:lnTo>
                <a:lnTo>
                  <a:pt x="3500" y="280"/>
                </a:lnTo>
                <a:lnTo>
                  <a:pt x="3267" y="467"/>
                </a:lnTo>
                <a:lnTo>
                  <a:pt x="3080" y="747"/>
                </a:lnTo>
                <a:lnTo>
                  <a:pt x="2894" y="980"/>
                </a:lnTo>
                <a:lnTo>
                  <a:pt x="2800" y="1307"/>
                </a:lnTo>
                <a:lnTo>
                  <a:pt x="2800" y="1634"/>
                </a:lnTo>
                <a:lnTo>
                  <a:pt x="2800" y="3827"/>
                </a:lnTo>
                <a:lnTo>
                  <a:pt x="1727" y="3827"/>
                </a:lnTo>
                <a:lnTo>
                  <a:pt x="1727" y="2567"/>
                </a:lnTo>
                <a:lnTo>
                  <a:pt x="1727" y="2380"/>
                </a:lnTo>
                <a:lnTo>
                  <a:pt x="1680" y="2194"/>
                </a:lnTo>
                <a:lnTo>
                  <a:pt x="1587" y="2054"/>
                </a:lnTo>
                <a:lnTo>
                  <a:pt x="1493" y="1914"/>
                </a:lnTo>
                <a:lnTo>
                  <a:pt x="1353" y="1820"/>
                </a:lnTo>
                <a:lnTo>
                  <a:pt x="1213" y="1727"/>
                </a:lnTo>
                <a:lnTo>
                  <a:pt x="1027" y="1680"/>
                </a:lnTo>
                <a:lnTo>
                  <a:pt x="700" y="1680"/>
                </a:lnTo>
                <a:lnTo>
                  <a:pt x="513" y="1727"/>
                </a:lnTo>
                <a:lnTo>
                  <a:pt x="373" y="1820"/>
                </a:lnTo>
                <a:lnTo>
                  <a:pt x="233" y="1914"/>
                </a:lnTo>
                <a:lnTo>
                  <a:pt x="140" y="2054"/>
                </a:lnTo>
                <a:lnTo>
                  <a:pt x="47" y="2194"/>
                </a:lnTo>
                <a:lnTo>
                  <a:pt x="0" y="2380"/>
                </a:lnTo>
                <a:lnTo>
                  <a:pt x="0" y="2567"/>
                </a:lnTo>
                <a:lnTo>
                  <a:pt x="0" y="3827"/>
                </a:lnTo>
                <a:lnTo>
                  <a:pt x="0" y="4200"/>
                </a:lnTo>
                <a:lnTo>
                  <a:pt x="140" y="4527"/>
                </a:lnTo>
                <a:lnTo>
                  <a:pt x="280" y="4807"/>
                </a:lnTo>
                <a:lnTo>
                  <a:pt x="513" y="5087"/>
                </a:lnTo>
                <a:lnTo>
                  <a:pt x="747" y="5274"/>
                </a:lnTo>
                <a:lnTo>
                  <a:pt x="1073" y="5460"/>
                </a:lnTo>
                <a:lnTo>
                  <a:pt x="1400" y="5554"/>
                </a:lnTo>
                <a:lnTo>
                  <a:pt x="1727" y="5600"/>
                </a:lnTo>
                <a:lnTo>
                  <a:pt x="2800" y="5600"/>
                </a:lnTo>
                <a:lnTo>
                  <a:pt x="2800" y="9241"/>
                </a:lnTo>
                <a:lnTo>
                  <a:pt x="1260" y="9241"/>
                </a:lnTo>
                <a:lnTo>
                  <a:pt x="1167" y="9334"/>
                </a:lnTo>
                <a:lnTo>
                  <a:pt x="1073" y="9427"/>
                </a:lnTo>
                <a:lnTo>
                  <a:pt x="1073" y="9567"/>
                </a:lnTo>
                <a:lnTo>
                  <a:pt x="1073" y="10034"/>
                </a:lnTo>
                <a:lnTo>
                  <a:pt x="1073" y="10174"/>
                </a:lnTo>
                <a:lnTo>
                  <a:pt x="1167" y="10267"/>
                </a:lnTo>
                <a:lnTo>
                  <a:pt x="1260" y="10361"/>
                </a:lnTo>
                <a:lnTo>
                  <a:pt x="1493" y="10361"/>
                </a:lnTo>
                <a:lnTo>
                  <a:pt x="1493" y="12367"/>
                </a:lnTo>
                <a:lnTo>
                  <a:pt x="1540" y="12601"/>
                </a:lnTo>
                <a:lnTo>
                  <a:pt x="1587" y="12787"/>
                </a:lnTo>
                <a:lnTo>
                  <a:pt x="1680" y="12974"/>
                </a:lnTo>
                <a:lnTo>
                  <a:pt x="1820" y="13114"/>
                </a:lnTo>
                <a:lnTo>
                  <a:pt x="2007" y="13254"/>
                </a:lnTo>
                <a:lnTo>
                  <a:pt x="2147" y="13347"/>
                </a:lnTo>
                <a:lnTo>
                  <a:pt x="2380" y="13441"/>
                </a:lnTo>
                <a:lnTo>
                  <a:pt x="6440" y="13441"/>
                </a:lnTo>
                <a:lnTo>
                  <a:pt x="6674" y="13347"/>
                </a:lnTo>
                <a:lnTo>
                  <a:pt x="6860" y="13254"/>
                </a:lnTo>
                <a:lnTo>
                  <a:pt x="7000" y="13114"/>
                </a:lnTo>
                <a:lnTo>
                  <a:pt x="7140" y="12974"/>
                </a:lnTo>
                <a:lnTo>
                  <a:pt x="7234" y="12787"/>
                </a:lnTo>
                <a:lnTo>
                  <a:pt x="7280" y="12601"/>
                </a:lnTo>
                <a:lnTo>
                  <a:pt x="7327" y="12367"/>
                </a:lnTo>
                <a:lnTo>
                  <a:pt x="7327" y="10361"/>
                </a:lnTo>
                <a:lnTo>
                  <a:pt x="7560" y="10361"/>
                </a:lnTo>
                <a:lnTo>
                  <a:pt x="7654" y="10267"/>
                </a:lnTo>
                <a:lnTo>
                  <a:pt x="7747" y="10174"/>
                </a:lnTo>
                <a:lnTo>
                  <a:pt x="7794" y="10034"/>
                </a:lnTo>
                <a:lnTo>
                  <a:pt x="7794" y="9567"/>
                </a:lnTo>
                <a:lnTo>
                  <a:pt x="7747" y="9427"/>
                </a:lnTo>
                <a:lnTo>
                  <a:pt x="7654" y="9334"/>
                </a:lnTo>
                <a:lnTo>
                  <a:pt x="7560" y="9241"/>
                </a:lnTo>
                <a:lnTo>
                  <a:pt x="6067" y="9241"/>
                </a:lnTo>
                <a:lnTo>
                  <a:pt x="6067" y="7514"/>
                </a:lnTo>
                <a:lnTo>
                  <a:pt x="6207" y="7514"/>
                </a:lnTo>
                <a:lnTo>
                  <a:pt x="6720" y="7467"/>
                </a:lnTo>
                <a:lnTo>
                  <a:pt x="7234" y="7281"/>
                </a:lnTo>
                <a:lnTo>
                  <a:pt x="7700" y="7047"/>
                </a:lnTo>
                <a:lnTo>
                  <a:pt x="8074" y="6720"/>
                </a:lnTo>
                <a:lnTo>
                  <a:pt x="8400" y="6347"/>
                </a:lnTo>
                <a:lnTo>
                  <a:pt x="8634" y="5880"/>
                </a:lnTo>
                <a:lnTo>
                  <a:pt x="8820" y="5367"/>
                </a:lnTo>
                <a:lnTo>
                  <a:pt x="8867" y="4854"/>
                </a:lnTo>
                <a:lnTo>
                  <a:pt x="8867" y="2940"/>
                </a:lnTo>
                <a:lnTo>
                  <a:pt x="8820" y="2754"/>
                </a:lnTo>
                <a:lnTo>
                  <a:pt x="8774" y="2567"/>
                </a:lnTo>
                <a:lnTo>
                  <a:pt x="8727" y="2427"/>
                </a:lnTo>
                <a:lnTo>
                  <a:pt x="8587" y="2287"/>
                </a:lnTo>
                <a:lnTo>
                  <a:pt x="8447" y="2194"/>
                </a:lnTo>
                <a:lnTo>
                  <a:pt x="8307" y="2100"/>
                </a:lnTo>
                <a:lnTo>
                  <a:pt x="8167" y="2054"/>
                </a:lnTo>
                <a:lnTo>
                  <a:pt x="7794" y="2054"/>
                </a:lnTo>
                <a:lnTo>
                  <a:pt x="7607" y="2100"/>
                </a:lnTo>
                <a:lnTo>
                  <a:pt x="7467" y="2194"/>
                </a:lnTo>
                <a:lnTo>
                  <a:pt x="7327" y="2287"/>
                </a:lnTo>
                <a:lnTo>
                  <a:pt x="7234" y="2427"/>
                </a:lnTo>
                <a:lnTo>
                  <a:pt x="7140" y="2567"/>
                </a:lnTo>
                <a:lnTo>
                  <a:pt x="7094" y="2754"/>
                </a:lnTo>
                <a:lnTo>
                  <a:pt x="7094" y="2940"/>
                </a:lnTo>
                <a:lnTo>
                  <a:pt x="7094" y="4854"/>
                </a:lnTo>
                <a:lnTo>
                  <a:pt x="7047" y="5040"/>
                </a:lnTo>
                <a:lnTo>
                  <a:pt x="7000" y="5180"/>
                </a:lnTo>
                <a:lnTo>
                  <a:pt x="6907" y="5320"/>
                </a:lnTo>
                <a:lnTo>
                  <a:pt x="6814" y="5460"/>
                </a:lnTo>
                <a:lnTo>
                  <a:pt x="6674" y="5600"/>
                </a:lnTo>
                <a:lnTo>
                  <a:pt x="6534" y="5647"/>
                </a:lnTo>
                <a:lnTo>
                  <a:pt x="6347" y="5694"/>
                </a:lnTo>
                <a:lnTo>
                  <a:pt x="6207" y="5740"/>
                </a:lnTo>
                <a:lnTo>
                  <a:pt x="6067" y="5740"/>
                </a:lnTo>
                <a:lnTo>
                  <a:pt x="6067" y="1634"/>
                </a:lnTo>
                <a:lnTo>
                  <a:pt x="6020" y="1307"/>
                </a:lnTo>
                <a:lnTo>
                  <a:pt x="5927" y="980"/>
                </a:lnTo>
                <a:lnTo>
                  <a:pt x="5787" y="747"/>
                </a:lnTo>
                <a:lnTo>
                  <a:pt x="5554" y="467"/>
                </a:lnTo>
                <a:lnTo>
                  <a:pt x="5320" y="280"/>
                </a:lnTo>
                <a:lnTo>
                  <a:pt x="5040" y="140"/>
                </a:lnTo>
                <a:lnTo>
                  <a:pt x="4760" y="47"/>
                </a:lnTo>
                <a:lnTo>
                  <a:pt x="4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5010916" y="1510463"/>
            <a:ext cx="173875" cy="336025"/>
          </a:xfrm>
          <a:custGeom>
            <a:avLst/>
            <a:gdLst/>
            <a:ahLst/>
            <a:cxnLst/>
            <a:rect l="l" t="t" r="r" b="b"/>
            <a:pathLst>
              <a:path w="6955" h="13441" extrusionOk="0">
                <a:moveTo>
                  <a:pt x="3361" y="607"/>
                </a:moveTo>
                <a:lnTo>
                  <a:pt x="3361" y="2194"/>
                </a:lnTo>
                <a:lnTo>
                  <a:pt x="3501" y="3780"/>
                </a:lnTo>
                <a:lnTo>
                  <a:pt x="3361" y="4994"/>
                </a:lnTo>
                <a:lnTo>
                  <a:pt x="3221" y="6580"/>
                </a:lnTo>
                <a:lnTo>
                  <a:pt x="3221" y="6627"/>
                </a:lnTo>
                <a:lnTo>
                  <a:pt x="3408" y="8634"/>
                </a:lnTo>
                <a:lnTo>
                  <a:pt x="3408" y="9661"/>
                </a:lnTo>
                <a:lnTo>
                  <a:pt x="2754" y="9661"/>
                </a:lnTo>
                <a:lnTo>
                  <a:pt x="1774" y="7887"/>
                </a:lnTo>
                <a:lnTo>
                  <a:pt x="1494" y="6860"/>
                </a:lnTo>
                <a:lnTo>
                  <a:pt x="1354" y="5460"/>
                </a:lnTo>
                <a:lnTo>
                  <a:pt x="1354" y="5274"/>
                </a:lnTo>
                <a:lnTo>
                  <a:pt x="1354" y="5180"/>
                </a:lnTo>
                <a:lnTo>
                  <a:pt x="1308" y="5134"/>
                </a:lnTo>
                <a:lnTo>
                  <a:pt x="1214" y="5087"/>
                </a:lnTo>
                <a:lnTo>
                  <a:pt x="1074" y="5087"/>
                </a:lnTo>
                <a:lnTo>
                  <a:pt x="1028" y="5134"/>
                </a:lnTo>
                <a:lnTo>
                  <a:pt x="981" y="5180"/>
                </a:lnTo>
                <a:lnTo>
                  <a:pt x="981" y="5274"/>
                </a:lnTo>
                <a:lnTo>
                  <a:pt x="981" y="5507"/>
                </a:lnTo>
                <a:lnTo>
                  <a:pt x="1074" y="6907"/>
                </a:lnTo>
                <a:lnTo>
                  <a:pt x="1121" y="6954"/>
                </a:lnTo>
                <a:lnTo>
                  <a:pt x="1401" y="8027"/>
                </a:lnTo>
                <a:lnTo>
                  <a:pt x="1448" y="8074"/>
                </a:lnTo>
                <a:lnTo>
                  <a:pt x="2288" y="9661"/>
                </a:lnTo>
                <a:lnTo>
                  <a:pt x="1868" y="9661"/>
                </a:lnTo>
                <a:lnTo>
                  <a:pt x="1634" y="9241"/>
                </a:lnTo>
                <a:lnTo>
                  <a:pt x="1634" y="9194"/>
                </a:lnTo>
                <a:lnTo>
                  <a:pt x="1168" y="8681"/>
                </a:lnTo>
                <a:lnTo>
                  <a:pt x="1121" y="7981"/>
                </a:lnTo>
                <a:lnTo>
                  <a:pt x="1074" y="7887"/>
                </a:lnTo>
                <a:lnTo>
                  <a:pt x="748" y="7281"/>
                </a:lnTo>
                <a:lnTo>
                  <a:pt x="794" y="6440"/>
                </a:lnTo>
                <a:lnTo>
                  <a:pt x="748" y="6394"/>
                </a:lnTo>
                <a:lnTo>
                  <a:pt x="514" y="5600"/>
                </a:lnTo>
                <a:lnTo>
                  <a:pt x="608" y="4527"/>
                </a:lnTo>
                <a:lnTo>
                  <a:pt x="561" y="4480"/>
                </a:lnTo>
                <a:lnTo>
                  <a:pt x="374" y="3500"/>
                </a:lnTo>
                <a:lnTo>
                  <a:pt x="701" y="3080"/>
                </a:lnTo>
                <a:lnTo>
                  <a:pt x="888" y="2940"/>
                </a:lnTo>
                <a:lnTo>
                  <a:pt x="888" y="3874"/>
                </a:lnTo>
                <a:lnTo>
                  <a:pt x="888" y="3920"/>
                </a:lnTo>
                <a:lnTo>
                  <a:pt x="934" y="4014"/>
                </a:lnTo>
                <a:lnTo>
                  <a:pt x="1028" y="4060"/>
                </a:lnTo>
                <a:lnTo>
                  <a:pt x="1168" y="4060"/>
                </a:lnTo>
                <a:lnTo>
                  <a:pt x="1214" y="4014"/>
                </a:lnTo>
                <a:lnTo>
                  <a:pt x="1261" y="3920"/>
                </a:lnTo>
                <a:lnTo>
                  <a:pt x="1308" y="3874"/>
                </a:lnTo>
                <a:lnTo>
                  <a:pt x="1308" y="2940"/>
                </a:lnTo>
                <a:lnTo>
                  <a:pt x="1494" y="3080"/>
                </a:lnTo>
                <a:lnTo>
                  <a:pt x="1774" y="3454"/>
                </a:lnTo>
                <a:lnTo>
                  <a:pt x="1681" y="4434"/>
                </a:lnTo>
                <a:lnTo>
                  <a:pt x="1681" y="4480"/>
                </a:lnTo>
                <a:lnTo>
                  <a:pt x="1914" y="5460"/>
                </a:lnTo>
                <a:lnTo>
                  <a:pt x="1774" y="6020"/>
                </a:lnTo>
                <a:lnTo>
                  <a:pt x="1774" y="6114"/>
                </a:lnTo>
                <a:lnTo>
                  <a:pt x="1961" y="6674"/>
                </a:lnTo>
                <a:lnTo>
                  <a:pt x="2054" y="7654"/>
                </a:lnTo>
                <a:lnTo>
                  <a:pt x="2054" y="7701"/>
                </a:lnTo>
                <a:lnTo>
                  <a:pt x="2474" y="8541"/>
                </a:lnTo>
                <a:lnTo>
                  <a:pt x="2568" y="8587"/>
                </a:lnTo>
                <a:lnTo>
                  <a:pt x="2708" y="8634"/>
                </a:lnTo>
                <a:lnTo>
                  <a:pt x="2801" y="8587"/>
                </a:lnTo>
                <a:lnTo>
                  <a:pt x="2848" y="8447"/>
                </a:lnTo>
                <a:lnTo>
                  <a:pt x="3034" y="7607"/>
                </a:lnTo>
                <a:lnTo>
                  <a:pt x="3034" y="7561"/>
                </a:lnTo>
                <a:lnTo>
                  <a:pt x="2848" y="6720"/>
                </a:lnTo>
                <a:lnTo>
                  <a:pt x="3034" y="5880"/>
                </a:lnTo>
                <a:lnTo>
                  <a:pt x="3034" y="5834"/>
                </a:lnTo>
                <a:lnTo>
                  <a:pt x="2848" y="5040"/>
                </a:lnTo>
                <a:lnTo>
                  <a:pt x="3034" y="4434"/>
                </a:lnTo>
                <a:lnTo>
                  <a:pt x="3034" y="4340"/>
                </a:lnTo>
                <a:lnTo>
                  <a:pt x="2848" y="3734"/>
                </a:lnTo>
                <a:lnTo>
                  <a:pt x="3034" y="3034"/>
                </a:lnTo>
                <a:lnTo>
                  <a:pt x="3034" y="2940"/>
                </a:lnTo>
                <a:lnTo>
                  <a:pt x="2848" y="2287"/>
                </a:lnTo>
                <a:lnTo>
                  <a:pt x="3034" y="1727"/>
                </a:lnTo>
                <a:lnTo>
                  <a:pt x="3034" y="1634"/>
                </a:lnTo>
                <a:lnTo>
                  <a:pt x="2894" y="1120"/>
                </a:lnTo>
                <a:lnTo>
                  <a:pt x="3174" y="700"/>
                </a:lnTo>
                <a:lnTo>
                  <a:pt x="3361" y="607"/>
                </a:lnTo>
                <a:close/>
                <a:moveTo>
                  <a:pt x="3734" y="560"/>
                </a:moveTo>
                <a:lnTo>
                  <a:pt x="3968" y="700"/>
                </a:lnTo>
                <a:lnTo>
                  <a:pt x="4248" y="1120"/>
                </a:lnTo>
                <a:lnTo>
                  <a:pt x="4108" y="1634"/>
                </a:lnTo>
                <a:lnTo>
                  <a:pt x="4108" y="1727"/>
                </a:lnTo>
                <a:lnTo>
                  <a:pt x="4294" y="2287"/>
                </a:lnTo>
                <a:lnTo>
                  <a:pt x="4108" y="2987"/>
                </a:lnTo>
                <a:lnTo>
                  <a:pt x="4108" y="3080"/>
                </a:lnTo>
                <a:lnTo>
                  <a:pt x="4294" y="3780"/>
                </a:lnTo>
                <a:lnTo>
                  <a:pt x="4108" y="4340"/>
                </a:lnTo>
                <a:lnTo>
                  <a:pt x="4108" y="4480"/>
                </a:lnTo>
                <a:lnTo>
                  <a:pt x="4294" y="5040"/>
                </a:lnTo>
                <a:lnTo>
                  <a:pt x="4108" y="5880"/>
                </a:lnTo>
                <a:lnTo>
                  <a:pt x="4108" y="5927"/>
                </a:lnTo>
                <a:lnTo>
                  <a:pt x="4294" y="6767"/>
                </a:lnTo>
                <a:lnTo>
                  <a:pt x="4108" y="7561"/>
                </a:lnTo>
                <a:lnTo>
                  <a:pt x="4108" y="7654"/>
                </a:lnTo>
                <a:lnTo>
                  <a:pt x="4294" y="8494"/>
                </a:lnTo>
                <a:lnTo>
                  <a:pt x="4341" y="8587"/>
                </a:lnTo>
                <a:lnTo>
                  <a:pt x="4434" y="8634"/>
                </a:lnTo>
                <a:lnTo>
                  <a:pt x="4528" y="8634"/>
                </a:lnTo>
                <a:lnTo>
                  <a:pt x="4621" y="8587"/>
                </a:lnTo>
                <a:lnTo>
                  <a:pt x="4948" y="8214"/>
                </a:lnTo>
                <a:lnTo>
                  <a:pt x="4994" y="8074"/>
                </a:lnTo>
                <a:lnTo>
                  <a:pt x="5041" y="7561"/>
                </a:lnTo>
                <a:lnTo>
                  <a:pt x="5274" y="7000"/>
                </a:lnTo>
                <a:lnTo>
                  <a:pt x="5274" y="6860"/>
                </a:lnTo>
                <a:lnTo>
                  <a:pt x="5088" y="6300"/>
                </a:lnTo>
                <a:lnTo>
                  <a:pt x="5274" y="5600"/>
                </a:lnTo>
                <a:lnTo>
                  <a:pt x="5321" y="5507"/>
                </a:lnTo>
                <a:lnTo>
                  <a:pt x="5134" y="4900"/>
                </a:lnTo>
                <a:lnTo>
                  <a:pt x="5461" y="4480"/>
                </a:lnTo>
                <a:lnTo>
                  <a:pt x="5601" y="4340"/>
                </a:lnTo>
                <a:lnTo>
                  <a:pt x="5648" y="5367"/>
                </a:lnTo>
                <a:lnTo>
                  <a:pt x="5648" y="6580"/>
                </a:lnTo>
                <a:lnTo>
                  <a:pt x="5321" y="8354"/>
                </a:lnTo>
                <a:lnTo>
                  <a:pt x="4341" y="9661"/>
                </a:lnTo>
                <a:lnTo>
                  <a:pt x="3781" y="9661"/>
                </a:lnTo>
                <a:lnTo>
                  <a:pt x="3781" y="8634"/>
                </a:lnTo>
                <a:lnTo>
                  <a:pt x="3641" y="6627"/>
                </a:lnTo>
                <a:lnTo>
                  <a:pt x="3781" y="5040"/>
                </a:lnTo>
                <a:lnTo>
                  <a:pt x="3874" y="3780"/>
                </a:lnTo>
                <a:lnTo>
                  <a:pt x="3874" y="3734"/>
                </a:lnTo>
                <a:lnTo>
                  <a:pt x="3734" y="2147"/>
                </a:lnTo>
                <a:lnTo>
                  <a:pt x="3734" y="560"/>
                </a:lnTo>
                <a:close/>
                <a:moveTo>
                  <a:pt x="6021" y="4387"/>
                </a:moveTo>
                <a:lnTo>
                  <a:pt x="6161" y="4527"/>
                </a:lnTo>
                <a:lnTo>
                  <a:pt x="6534" y="4854"/>
                </a:lnTo>
                <a:lnTo>
                  <a:pt x="6394" y="5554"/>
                </a:lnTo>
                <a:lnTo>
                  <a:pt x="6394" y="5647"/>
                </a:lnTo>
                <a:lnTo>
                  <a:pt x="6534" y="6394"/>
                </a:lnTo>
                <a:lnTo>
                  <a:pt x="6208" y="7374"/>
                </a:lnTo>
                <a:lnTo>
                  <a:pt x="6208" y="7421"/>
                </a:lnTo>
                <a:lnTo>
                  <a:pt x="6068" y="8447"/>
                </a:lnTo>
                <a:lnTo>
                  <a:pt x="5601" y="9101"/>
                </a:lnTo>
                <a:lnTo>
                  <a:pt x="5601" y="9147"/>
                </a:lnTo>
                <a:lnTo>
                  <a:pt x="5321" y="9661"/>
                </a:lnTo>
                <a:lnTo>
                  <a:pt x="4854" y="9661"/>
                </a:lnTo>
                <a:lnTo>
                  <a:pt x="5694" y="8541"/>
                </a:lnTo>
                <a:lnTo>
                  <a:pt x="5694" y="8447"/>
                </a:lnTo>
                <a:lnTo>
                  <a:pt x="6021" y="6674"/>
                </a:lnTo>
                <a:lnTo>
                  <a:pt x="6021" y="6627"/>
                </a:lnTo>
                <a:lnTo>
                  <a:pt x="6068" y="5367"/>
                </a:lnTo>
                <a:lnTo>
                  <a:pt x="6021" y="4387"/>
                </a:lnTo>
                <a:close/>
                <a:moveTo>
                  <a:pt x="6208" y="10034"/>
                </a:moveTo>
                <a:lnTo>
                  <a:pt x="6208" y="10407"/>
                </a:lnTo>
                <a:lnTo>
                  <a:pt x="4994" y="10407"/>
                </a:lnTo>
                <a:lnTo>
                  <a:pt x="4901" y="10454"/>
                </a:lnTo>
                <a:lnTo>
                  <a:pt x="4854" y="10547"/>
                </a:lnTo>
                <a:lnTo>
                  <a:pt x="4854" y="10594"/>
                </a:lnTo>
                <a:lnTo>
                  <a:pt x="4854" y="10687"/>
                </a:lnTo>
                <a:lnTo>
                  <a:pt x="4901" y="10734"/>
                </a:lnTo>
                <a:lnTo>
                  <a:pt x="4994" y="10781"/>
                </a:lnTo>
                <a:lnTo>
                  <a:pt x="5041" y="10827"/>
                </a:lnTo>
                <a:lnTo>
                  <a:pt x="5648" y="10827"/>
                </a:lnTo>
                <a:lnTo>
                  <a:pt x="5228" y="12881"/>
                </a:lnTo>
                <a:lnTo>
                  <a:pt x="5134" y="13021"/>
                </a:lnTo>
                <a:lnTo>
                  <a:pt x="4994" y="13067"/>
                </a:lnTo>
                <a:lnTo>
                  <a:pt x="2148" y="13067"/>
                </a:lnTo>
                <a:lnTo>
                  <a:pt x="2008" y="13021"/>
                </a:lnTo>
                <a:lnTo>
                  <a:pt x="1914" y="12881"/>
                </a:lnTo>
                <a:lnTo>
                  <a:pt x="1494" y="10827"/>
                </a:lnTo>
                <a:lnTo>
                  <a:pt x="3688" y="10827"/>
                </a:lnTo>
                <a:lnTo>
                  <a:pt x="3781" y="10781"/>
                </a:lnTo>
                <a:lnTo>
                  <a:pt x="3828" y="10734"/>
                </a:lnTo>
                <a:lnTo>
                  <a:pt x="3874" y="10687"/>
                </a:lnTo>
                <a:lnTo>
                  <a:pt x="3874" y="10594"/>
                </a:lnTo>
                <a:lnTo>
                  <a:pt x="3874" y="10547"/>
                </a:lnTo>
                <a:lnTo>
                  <a:pt x="3828" y="10454"/>
                </a:lnTo>
                <a:lnTo>
                  <a:pt x="3781" y="10407"/>
                </a:lnTo>
                <a:lnTo>
                  <a:pt x="934" y="10407"/>
                </a:lnTo>
                <a:lnTo>
                  <a:pt x="934" y="10034"/>
                </a:lnTo>
                <a:close/>
                <a:moveTo>
                  <a:pt x="3454" y="0"/>
                </a:moveTo>
                <a:lnTo>
                  <a:pt x="3454" y="47"/>
                </a:lnTo>
                <a:lnTo>
                  <a:pt x="3408" y="47"/>
                </a:lnTo>
                <a:lnTo>
                  <a:pt x="2941" y="420"/>
                </a:lnTo>
                <a:lnTo>
                  <a:pt x="2894" y="467"/>
                </a:lnTo>
                <a:lnTo>
                  <a:pt x="2521" y="934"/>
                </a:lnTo>
                <a:lnTo>
                  <a:pt x="2474" y="1027"/>
                </a:lnTo>
                <a:lnTo>
                  <a:pt x="2474" y="1120"/>
                </a:lnTo>
                <a:lnTo>
                  <a:pt x="2614" y="1680"/>
                </a:lnTo>
                <a:lnTo>
                  <a:pt x="2474" y="2240"/>
                </a:lnTo>
                <a:lnTo>
                  <a:pt x="2474" y="2334"/>
                </a:lnTo>
                <a:lnTo>
                  <a:pt x="2614" y="2987"/>
                </a:lnTo>
                <a:lnTo>
                  <a:pt x="2474" y="3687"/>
                </a:lnTo>
                <a:lnTo>
                  <a:pt x="2474" y="3780"/>
                </a:lnTo>
                <a:lnTo>
                  <a:pt x="2614" y="4387"/>
                </a:lnTo>
                <a:lnTo>
                  <a:pt x="2474" y="4994"/>
                </a:lnTo>
                <a:lnTo>
                  <a:pt x="2474" y="5087"/>
                </a:lnTo>
                <a:lnTo>
                  <a:pt x="2614" y="5880"/>
                </a:lnTo>
                <a:lnTo>
                  <a:pt x="2474" y="6674"/>
                </a:lnTo>
                <a:lnTo>
                  <a:pt x="2474" y="6720"/>
                </a:lnTo>
                <a:lnTo>
                  <a:pt x="2614" y="7561"/>
                </a:lnTo>
                <a:lnTo>
                  <a:pt x="2568" y="7841"/>
                </a:lnTo>
                <a:lnTo>
                  <a:pt x="2428" y="7561"/>
                </a:lnTo>
                <a:lnTo>
                  <a:pt x="2334" y="6627"/>
                </a:lnTo>
                <a:lnTo>
                  <a:pt x="2334" y="6580"/>
                </a:lnTo>
                <a:lnTo>
                  <a:pt x="2148" y="6067"/>
                </a:lnTo>
                <a:lnTo>
                  <a:pt x="2288" y="5507"/>
                </a:lnTo>
                <a:lnTo>
                  <a:pt x="2288" y="5414"/>
                </a:lnTo>
                <a:lnTo>
                  <a:pt x="2054" y="4434"/>
                </a:lnTo>
                <a:lnTo>
                  <a:pt x="2194" y="3454"/>
                </a:lnTo>
                <a:lnTo>
                  <a:pt x="2194" y="3360"/>
                </a:lnTo>
                <a:lnTo>
                  <a:pt x="2148" y="3314"/>
                </a:lnTo>
                <a:lnTo>
                  <a:pt x="1774" y="2800"/>
                </a:lnTo>
                <a:lnTo>
                  <a:pt x="1728" y="2754"/>
                </a:lnTo>
                <a:lnTo>
                  <a:pt x="1214" y="2427"/>
                </a:lnTo>
                <a:lnTo>
                  <a:pt x="1214" y="2380"/>
                </a:lnTo>
                <a:lnTo>
                  <a:pt x="1028" y="2380"/>
                </a:lnTo>
                <a:lnTo>
                  <a:pt x="1028" y="2427"/>
                </a:lnTo>
                <a:lnTo>
                  <a:pt x="468" y="2754"/>
                </a:lnTo>
                <a:lnTo>
                  <a:pt x="421" y="2800"/>
                </a:lnTo>
                <a:lnTo>
                  <a:pt x="48" y="3360"/>
                </a:lnTo>
                <a:lnTo>
                  <a:pt x="1" y="3407"/>
                </a:lnTo>
                <a:lnTo>
                  <a:pt x="1" y="3500"/>
                </a:lnTo>
                <a:lnTo>
                  <a:pt x="188" y="4527"/>
                </a:lnTo>
                <a:lnTo>
                  <a:pt x="94" y="5600"/>
                </a:lnTo>
                <a:lnTo>
                  <a:pt x="141" y="5694"/>
                </a:lnTo>
                <a:lnTo>
                  <a:pt x="374" y="6487"/>
                </a:lnTo>
                <a:lnTo>
                  <a:pt x="374" y="7327"/>
                </a:lnTo>
                <a:lnTo>
                  <a:pt x="374" y="7421"/>
                </a:lnTo>
                <a:lnTo>
                  <a:pt x="701" y="8074"/>
                </a:lnTo>
                <a:lnTo>
                  <a:pt x="794" y="8774"/>
                </a:lnTo>
                <a:lnTo>
                  <a:pt x="841" y="8867"/>
                </a:lnTo>
                <a:lnTo>
                  <a:pt x="1308" y="9427"/>
                </a:lnTo>
                <a:lnTo>
                  <a:pt x="1448" y="9661"/>
                </a:lnTo>
                <a:lnTo>
                  <a:pt x="888" y="9661"/>
                </a:lnTo>
                <a:lnTo>
                  <a:pt x="748" y="9707"/>
                </a:lnTo>
                <a:lnTo>
                  <a:pt x="654" y="9754"/>
                </a:lnTo>
                <a:lnTo>
                  <a:pt x="561" y="9894"/>
                </a:lnTo>
                <a:lnTo>
                  <a:pt x="561" y="10034"/>
                </a:lnTo>
                <a:lnTo>
                  <a:pt x="561" y="10454"/>
                </a:lnTo>
                <a:lnTo>
                  <a:pt x="561" y="10594"/>
                </a:lnTo>
                <a:lnTo>
                  <a:pt x="654" y="10687"/>
                </a:lnTo>
                <a:lnTo>
                  <a:pt x="748" y="10781"/>
                </a:lnTo>
                <a:lnTo>
                  <a:pt x="888" y="10827"/>
                </a:lnTo>
                <a:lnTo>
                  <a:pt x="1074" y="10827"/>
                </a:lnTo>
                <a:lnTo>
                  <a:pt x="1541" y="12927"/>
                </a:lnTo>
                <a:lnTo>
                  <a:pt x="1588" y="13161"/>
                </a:lnTo>
                <a:lnTo>
                  <a:pt x="1728" y="13301"/>
                </a:lnTo>
                <a:lnTo>
                  <a:pt x="1914" y="13394"/>
                </a:lnTo>
                <a:lnTo>
                  <a:pt x="2148" y="13441"/>
                </a:lnTo>
                <a:lnTo>
                  <a:pt x="4994" y="13441"/>
                </a:lnTo>
                <a:lnTo>
                  <a:pt x="5228" y="13394"/>
                </a:lnTo>
                <a:lnTo>
                  <a:pt x="5414" y="13301"/>
                </a:lnTo>
                <a:lnTo>
                  <a:pt x="5554" y="13161"/>
                </a:lnTo>
                <a:lnTo>
                  <a:pt x="5601" y="12927"/>
                </a:lnTo>
                <a:lnTo>
                  <a:pt x="6068" y="10827"/>
                </a:lnTo>
                <a:lnTo>
                  <a:pt x="6254" y="10827"/>
                </a:lnTo>
                <a:lnTo>
                  <a:pt x="6394" y="10781"/>
                </a:lnTo>
                <a:lnTo>
                  <a:pt x="6488" y="10687"/>
                </a:lnTo>
                <a:lnTo>
                  <a:pt x="6581" y="10594"/>
                </a:lnTo>
                <a:lnTo>
                  <a:pt x="6581" y="10454"/>
                </a:lnTo>
                <a:lnTo>
                  <a:pt x="6581" y="10034"/>
                </a:lnTo>
                <a:lnTo>
                  <a:pt x="6581" y="9894"/>
                </a:lnTo>
                <a:lnTo>
                  <a:pt x="6488" y="9754"/>
                </a:lnTo>
                <a:lnTo>
                  <a:pt x="6394" y="9707"/>
                </a:lnTo>
                <a:lnTo>
                  <a:pt x="6254" y="9661"/>
                </a:lnTo>
                <a:lnTo>
                  <a:pt x="5788" y="9661"/>
                </a:lnTo>
                <a:lnTo>
                  <a:pt x="5928" y="9334"/>
                </a:lnTo>
                <a:lnTo>
                  <a:pt x="6441" y="8634"/>
                </a:lnTo>
                <a:lnTo>
                  <a:pt x="6488" y="8541"/>
                </a:lnTo>
                <a:lnTo>
                  <a:pt x="6581" y="7467"/>
                </a:lnTo>
                <a:lnTo>
                  <a:pt x="6908" y="6440"/>
                </a:lnTo>
                <a:lnTo>
                  <a:pt x="6908" y="6347"/>
                </a:lnTo>
                <a:lnTo>
                  <a:pt x="6768" y="5600"/>
                </a:lnTo>
                <a:lnTo>
                  <a:pt x="6954" y="4854"/>
                </a:lnTo>
                <a:lnTo>
                  <a:pt x="6954" y="4760"/>
                </a:lnTo>
                <a:lnTo>
                  <a:pt x="6908" y="4667"/>
                </a:lnTo>
                <a:lnTo>
                  <a:pt x="6441" y="4247"/>
                </a:lnTo>
                <a:lnTo>
                  <a:pt x="6441" y="4200"/>
                </a:lnTo>
                <a:lnTo>
                  <a:pt x="5928" y="3827"/>
                </a:lnTo>
                <a:lnTo>
                  <a:pt x="5881" y="3780"/>
                </a:lnTo>
                <a:lnTo>
                  <a:pt x="5694" y="3780"/>
                </a:lnTo>
                <a:lnTo>
                  <a:pt x="5694" y="3827"/>
                </a:lnTo>
                <a:lnTo>
                  <a:pt x="5181" y="4200"/>
                </a:lnTo>
                <a:lnTo>
                  <a:pt x="5134" y="4200"/>
                </a:lnTo>
                <a:lnTo>
                  <a:pt x="4761" y="4714"/>
                </a:lnTo>
                <a:lnTo>
                  <a:pt x="4761" y="4807"/>
                </a:lnTo>
                <a:lnTo>
                  <a:pt x="4761" y="4854"/>
                </a:lnTo>
                <a:lnTo>
                  <a:pt x="4901" y="5554"/>
                </a:lnTo>
                <a:lnTo>
                  <a:pt x="4714" y="6207"/>
                </a:lnTo>
                <a:lnTo>
                  <a:pt x="4714" y="6347"/>
                </a:lnTo>
                <a:lnTo>
                  <a:pt x="4854" y="6907"/>
                </a:lnTo>
                <a:lnTo>
                  <a:pt x="4668" y="7467"/>
                </a:lnTo>
                <a:lnTo>
                  <a:pt x="4621" y="7514"/>
                </a:lnTo>
                <a:lnTo>
                  <a:pt x="4574" y="7981"/>
                </a:lnTo>
                <a:lnTo>
                  <a:pt x="4528" y="7607"/>
                </a:lnTo>
                <a:lnTo>
                  <a:pt x="4668" y="6814"/>
                </a:lnTo>
                <a:lnTo>
                  <a:pt x="4668" y="6720"/>
                </a:lnTo>
                <a:lnTo>
                  <a:pt x="4528" y="5880"/>
                </a:lnTo>
                <a:lnTo>
                  <a:pt x="4668" y="5087"/>
                </a:lnTo>
                <a:lnTo>
                  <a:pt x="4668" y="4994"/>
                </a:lnTo>
                <a:lnTo>
                  <a:pt x="4528" y="4387"/>
                </a:lnTo>
                <a:lnTo>
                  <a:pt x="4668" y="3827"/>
                </a:lnTo>
                <a:lnTo>
                  <a:pt x="4668" y="3734"/>
                </a:lnTo>
                <a:lnTo>
                  <a:pt x="4528" y="3034"/>
                </a:lnTo>
                <a:lnTo>
                  <a:pt x="4668" y="2334"/>
                </a:lnTo>
                <a:lnTo>
                  <a:pt x="4668" y="2240"/>
                </a:lnTo>
                <a:lnTo>
                  <a:pt x="4528" y="1680"/>
                </a:lnTo>
                <a:lnTo>
                  <a:pt x="4668" y="1120"/>
                </a:lnTo>
                <a:lnTo>
                  <a:pt x="4668" y="1027"/>
                </a:lnTo>
                <a:lnTo>
                  <a:pt x="4621" y="934"/>
                </a:lnTo>
                <a:lnTo>
                  <a:pt x="4248" y="420"/>
                </a:lnTo>
                <a:lnTo>
                  <a:pt x="4201" y="374"/>
                </a:lnTo>
                <a:lnTo>
                  <a:pt x="3641" y="47"/>
                </a:lnTo>
                <a:lnTo>
                  <a:pt x="3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5044766" y="3531319"/>
            <a:ext cx="140025" cy="336025"/>
          </a:xfrm>
          <a:custGeom>
            <a:avLst/>
            <a:gdLst/>
            <a:ahLst/>
            <a:cxnLst/>
            <a:rect l="l" t="t" r="r" b="b"/>
            <a:pathLst>
              <a:path w="5601" h="13441" extrusionOk="0">
                <a:moveTo>
                  <a:pt x="2894" y="420"/>
                </a:moveTo>
                <a:lnTo>
                  <a:pt x="2987" y="560"/>
                </a:lnTo>
                <a:lnTo>
                  <a:pt x="3034" y="840"/>
                </a:lnTo>
                <a:lnTo>
                  <a:pt x="2987" y="980"/>
                </a:lnTo>
                <a:lnTo>
                  <a:pt x="2987" y="1167"/>
                </a:lnTo>
                <a:lnTo>
                  <a:pt x="2894" y="1354"/>
                </a:lnTo>
                <a:lnTo>
                  <a:pt x="2801" y="1494"/>
                </a:lnTo>
                <a:lnTo>
                  <a:pt x="2707" y="1354"/>
                </a:lnTo>
                <a:lnTo>
                  <a:pt x="2614" y="1167"/>
                </a:lnTo>
                <a:lnTo>
                  <a:pt x="2567" y="980"/>
                </a:lnTo>
                <a:lnTo>
                  <a:pt x="2567" y="840"/>
                </a:lnTo>
                <a:lnTo>
                  <a:pt x="2614" y="560"/>
                </a:lnTo>
                <a:lnTo>
                  <a:pt x="2707" y="420"/>
                </a:lnTo>
                <a:close/>
                <a:moveTo>
                  <a:pt x="2241" y="467"/>
                </a:moveTo>
                <a:lnTo>
                  <a:pt x="2194" y="700"/>
                </a:lnTo>
                <a:lnTo>
                  <a:pt x="2194" y="980"/>
                </a:lnTo>
                <a:lnTo>
                  <a:pt x="2241" y="1260"/>
                </a:lnTo>
                <a:lnTo>
                  <a:pt x="2381" y="1587"/>
                </a:lnTo>
                <a:lnTo>
                  <a:pt x="2241" y="1587"/>
                </a:lnTo>
                <a:lnTo>
                  <a:pt x="2054" y="1447"/>
                </a:lnTo>
                <a:lnTo>
                  <a:pt x="1914" y="1260"/>
                </a:lnTo>
                <a:lnTo>
                  <a:pt x="1821" y="1120"/>
                </a:lnTo>
                <a:lnTo>
                  <a:pt x="1774" y="980"/>
                </a:lnTo>
                <a:lnTo>
                  <a:pt x="1821" y="840"/>
                </a:lnTo>
                <a:lnTo>
                  <a:pt x="1867" y="654"/>
                </a:lnTo>
                <a:lnTo>
                  <a:pt x="2007" y="560"/>
                </a:lnTo>
                <a:lnTo>
                  <a:pt x="2241" y="467"/>
                </a:lnTo>
                <a:close/>
                <a:moveTo>
                  <a:pt x="3361" y="467"/>
                </a:moveTo>
                <a:lnTo>
                  <a:pt x="3594" y="560"/>
                </a:lnTo>
                <a:lnTo>
                  <a:pt x="3734" y="654"/>
                </a:lnTo>
                <a:lnTo>
                  <a:pt x="3781" y="840"/>
                </a:lnTo>
                <a:lnTo>
                  <a:pt x="3827" y="980"/>
                </a:lnTo>
                <a:lnTo>
                  <a:pt x="3781" y="1120"/>
                </a:lnTo>
                <a:lnTo>
                  <a:pt x="3687" y="1260"/>
                </a:lnTo>
                <a:lnTo>
                  <a:pt x="3547" y="1447"/>
                </a:lnTo>
                <a:lnTo>
                  <a:pt x="3361" y="1587"/>
                </a:lnTo>
                <a:lnTo>
                  <a:pt x="3221" y="1587"/>
                </a:lnTo>
                <a:lnTo>
                  <a:pt x="3361" y="1260"/>
                </a:lnTo>
                <a:lnTo>
                  <a:pt x="3407" y="980"/>
                </a:lnTo>
                <a:lnTo>
                  <a:pt x="3407" y="700"/>
                </a:lnTo>
                <a:lnTo>
                  <a:pt x="3361" y="467"/>
                </a:lnTo>
                <a:close/>
                <a:moveTo>
                  <a:pt x="1914" y="2054"/>
                </a:moveTo>
                <a:lnTo>
                  <a:pt x="1821" y="2287"/>
                </a:lnTo>
                <a:lnTo>
                  <a:pt x="1681" y="2567"/>
                </a:lnTo>
                <a:lnTo>
                  <a:pt x="1587" y="2940"/>
                </a:lnTo>
                <a:lnTo>
                  <a:pt x="1541" y="3360"/>
                </a:lnTo>
                <a:lnTo>
                  <a:pt x="1494" y="3874"/>
                </a:lnTo>
                <a:lnTo>
                  <a:pt x="1541" y="4620"/>
                </a:lnTo>
                <a:lnTo>
                  <a:pt x="1727" y="6767"/>
                </a:lnTo>
                <a:lnTo>
                  <a:pt x="1961" y="8961"/>
                </a:lnTo>
                <a:lnTo>
                  <a:pt x="1541" y="8961"/>
                </a:lnTo>
                <a:lnTo>
                  <a:pt x="1167" y="7607"/>
                </a:lnTo>
                <a:lnTo>
                  <a:pt x="841" y="6394"/>
                </a:lnTo>
                <a:lnTo>
                  <a:pt x="607" y="5227"/>
                </a:lnTo>
                <a:lnTo>
                  <a:pt x="514" y="4340"/>
                </a:lnTo>
                <a:lnTo>
                  <a:pt x="467" y="3780"/>
                </a:lnTo>
                <a:lnTo>
                  <a:pt x="514" y="3407"/>
                </a:lnTo>
                <a:lnTo>
                  <a:pt x="607" y="3174"/>
                </a:lnTo>
                <a:lnTo>
                  <a:pt x="701" y="2987"/>
                </a:lnTo>
                <a:lnTo>
                  <a:pt x="794" y="2800"/>
                </a:lnTo>
                <a:lnTo>
                  <a:pt x="934" y="2614"/>
                </a:lnTo>
                <a:lnTo>
                  <a:pt x="1121" y="2474"/>
                </a:lnTo>
                <a:lnTo>
                  <a:pt x="1307" y="2334"/>
                </a:lnTo>
                <a:lnTo>
                  <a:pt x="1774" y="2100"/>
                </a:lnTo>
                <a:lnTo>
                  <a:pt x="1914" y="2054"/>
                </a:lnTo>
                <a:close/>
                <a:moveTo>
                  <a:pt x="2614" y="2007"/>
                </a:moveTo>
                <a:lnTo>
                  <a:pt x="2614" y="8961"/>
                </a:lnTo>
                <a:lnTo>
                  <a:pt x="2381" y="8961"/>
                </a:lnTo>
                <a:lnTo>
                  <a:pt x="2101" y="6720"/>
                </a:lnTo>
                <a:lnTo>
                  <a:pt x="1914" y="4620"/>
                </a:lnTo>
                <a:lnTo>
                  <a:pt x="1914" y="3920"/>
                </a:lnTo>
                <a:lnTo>
                  <a:pt x="1914" y="3407"/>
                </a:lnTo>
                <a:lnTo>
                  <a:pt x="1961" y="3034"/>
                </a:lnTo>
                <a:lnTo>
                  <a:pt x="2054" y="2754"/>
                </a:lnTo>
                <a:lnTo>
                  <a:pt x="2101" y="2520"/>
                </a:lnTo>
                <a:lnTo>
                  <a:pt x="2194" y="2334"/>
                </a:lnTo>
                <a:lnTo>
                  <a:pt x="2427" y="2100"/>
                </a:lnTo>
                <a:lnTo>
                  <a:pt x="2614" y="2007"/>
                </a:lnTo>
                <a:close/>
                <a:moveTo>
                  <a:pt x="2987" y="2007"/>
                </a:moveTo>
                <a:lnTo>
                  <a:pt x="3127" y="2054"/>
                </a:lnTo>
                <a:lnTo>
                  <a:pt x="3314" y="2240"/>
                </a:lnTo>
                <a:lnTo>
                  <a:pt x="3454" y="2474"/>
                </a:lnTo>
                <a:lnTo>
                  <a:pt x="3594" y="2800"/>
                </a:lnTo>
                <a:lnTo>
                  <a:pt x="3641" y="2894"/>
                </a:lnTo>
                <a:lnTo>
                  <a:pt x="3687" y="2940"/>
                </a:lnTo>
                <a:lnTo>
                  <a:pt x="3827" y="2940"/>
                </a:lnTo>
                <a:lnTo>
                  <a:pt x="3921" y="2894"/>
                </a:lnTo>
                <a:lnTo>
                  <a:pt x="3967" y="2847"/>
                </a:lnTo>
                <a:lnTo>
                  <a:pt x="3967" y="2800"/>
                </a:lnTo>
                <a:lnTo>
                  <a:pt x="3967" y="2707"/>
                </a:lnTo>
                <a:lnTo>
                  <a:pt x="3827" y="2334"/>
                </a:lnTo>
                <a:lnTo>
                  <a:pt x="3687" y="2054"/>
                </a:lnTo>
                <a:lnTo>
                  <a:pt x="3687" y="2054"/>
                </a:lnTo>
                <a:lnTo>
                  <a:pt x="3827" y="2100"/>
                </a:lnTo>
                <a:lnTo>
                  <a:pt x="4294" y="2334"/>
                </a:lnTo>
                <a:lnTo>
                  <a:pt x="4481" y="2474"/>
                </a:lnTo>
                <a:lnTo>
                  <a:pt x="4668" y="2614"/>
                </a:lnTo>
                <a:lnTo>
                  <a:pt x="4808" y="2800"/>
                </a:lnTo>
                <a:lnTo>
                  <a:pt x="4948" y="2987"/>
                </a:lnTo>
                <a:lnTo>
                  <a:pt x="5041" y="3174"/>
                </a:lnTo>
                <a:lnTo>
                  <a:pt x="5088" y="3407"/>
                </a:lnTo>
                <a:lnTo>
                  <a:pt x="5134" y="3780"/>
                </a:lnTo>
                <a:lnTo>
                  <a:pt x="5088" y="4434"/>
                </a:lnTo>
                <a:lnTo>
                  <a:pt x="4948" y="5367"/>
                </a:lnTo>
                <a:lnTo>
                  <a:pt x="4668" y="6674"/>
                </a:lnTo>
                <a:lnTo>
                  <a:pt x="4388" y="7747"/>
                </a:lnTo>
                <a:lnTo>
                  <a:pt x="4061" y="8961"/>
                </a:lnTo>
                <a:lnTo>
                  <a:pt x="3641" y="8961"/>
                </a:lnTo>
                <a:lnTo>
                  <a:pt x="3921" y="6487"/>
                </a:lnTo>
                <a:lnTo>
                  <a:pt x="4061" y="5180"/>
                </a:lnTo>
                <a:lnTo>
                  <a:pt x="4107" y="4154"/>
                </a:lnTo>
                <a:lnTo>
                  <a:pt x="4107" y="4060"/>
                </a:lnTo>
                <a:lnTo>
                  <a:pt x="4061" y="4014"/>
                </a:lnTo>
                <a:lnTo>
                  <a:pt x="3967" y="3967"/>
                </a:lnTo>
                <a:lnTo>
                  <a:pt x="3827" y="3967"/>
                </a:lnTo>
                <a:lnTo>
                  <a:pt x="3781" y="4014"/>
                </a:lnTo>
                <a:lnTo>
                  <a:pt x="3734" y="4060"/>
                </a:lnTo>
                <a:lnTo>
                  <a:pt x="3687" y="4154"/>
                </a:lnTo>
                <a:lnTo>
                  <a:pt x="3641" y="5134"/>
                </a:lnTo>
                <a:lnTo>
                  <a:pt x="3547" y="6440"/>
                </a:lnTo>
                <a:lnTo>
                  <a:pt x="3267" y="8961"/>
                </a:lnTo>
                <a:lnTo>
                  <a:pt x="2987" y="8961"/>
                </a:lnTo>
                <a:lnTo>
                  <a:pt x="2987" y="2007"/>
                </a:lnTo>
                <a:close/>
                <a:moveTo>
                  <a:pt x="5181" y="9381"/>
                </a:moveTo>
                <a:lnTo>
                  <a:pt x="5181" y="9894"/>
                </a:lnTo>
                <a:lnTo>
                  <a:pt x="421" y="9894"/>
                </a:lnTo>
                <a:lnTo>
                  <a:pt x="421" y="9381"/>
                </a:lnTo>
                <a:close/>
                <a:moveTo>
                  <a:pt x="4668" y="10267"/>
                </a:moveTo>
                <a:lnTo>
                  <a:pt x="4528" y="11061"/>
                </a:lnTo>
                <a:lnTo>
                  <a:pt x="2801" y="11061"/>
                </a:lnTo>
                <a:lnTo>
                  <a:pt x="2754" y="11107"/>
                </a:lnTo>
                <a:lnTo>
                  <a:pt x="2707" y="11154"/>
                </a:lnTo>
                <a:lnTo>
                  <a:pt x="2707" y="11247"/>
                </a:lnTo>
                <a:lnTo>
                  <a:pt x="2707" y="11294"/>
                </a:lnTo>
                <a:lnTo>
                  <a:pt x="2754" y="11387"/>
                </a:lnTo>
                <a:lnTo>
                  <a:pt x="2801" y="11434"/>
                </a:lnTo>
                <a:lnTo>
                  <a:pt x="4481" y="11434"/>
                </a:lnTo>
                <a:lnTo>
                  <a:pt x="4247" y="12927"/>
                </a:lnTo>
                <a:lnTo>
                  <a:pt x="4201" y="13021"/>
                </a:lnTo>
                <a:lnTo>
                  <a:pt x="4061" y="13067"/>
                </a:lnTo>
                <a:lnTo>
                  <a:pt x="1541" y="13067"/>
                </a:lnTo>
                <a:lnTo>
                  <a:pt x="1401" y="13021"/>
                </a:lnTo>
                <a:lnTo>
                  <a:pt x="1354" y="12927"/>
                </a:lnTo>
                <a:lnTo>
                  <a:pt x="1121" y="11434"/>
                </a:lnTo>
                <a:lnTo>
                  <a:pt x="1587" y="11434"/>
                </a:lnTo>
                <a:lnTo>
                  <a:pt x="1634" y="11387"/>
                </a:lnTo>
                <a:lnTo>
                  <a:pt x="1681" y="11294"/>
                </a:lnTo>
                <a:lnTo>
                  <a:pt x="1681" y="11247"/>
                </a:lnTo>
                <a:lnTo>
                  <a:pt x="1681" y="11154"/>
                </a:lnTo>
                <a:lnTo>
                  <a:pt x="1634" y="11107"/>
                </a:lnTo>
                <a:lnTo>
                  <a:pt x="1587" y="11061"/>
                </a:lnTo>
                <a:lnTo>
                  <a:pt x="1074" y="11061"/>
                </a:lnTo>
                <a:lnTo>
                  <a:pt x="934" y="10267"/>
                </a:lnTo>
                <a:close/>
                <a:moveTo>
                  <a:pt x="2427" y="0"/>
                </a:moveTo>
                <a:lnTo>
                  <a:pt x="2194" y="47"/>
                </a:lnTo>
                <a:lnTo>
                  <a:pt x="1961" y="140"/>
                </a:lnTo>
                <a:lnTo>
                  <a:pt x="1727" y="234"/>
                </a:lnTo>
                <a:lnTo>
                  <a:pt x="1541" y="420"/>
                </a:lnTo>
                <a:lnTo>
                  <a:pt x="1447" y="654"/>
                </a:lnTo>
                <a:lnTo>
                  <a:pt x="1401" y="980"/>
                </a:lnTo>
                <a:lnTo>
                  <a:pt x="1401" y="1167"/>
                </a:lnTo>
                <a:lnTo>
                  <a:pt x="1494" y="1354"/>
                </a:lnTo>
                <a:lnTo>
                  <a:pt x="1587" y="1540"/>
                </a:lnTo>
                <a:lnTo>
                  <a:pt x="1774" y="1727"/>
                </a:lnTo>
                <a:lnTo>
                  <a:pt x="1634" y="1727"/>
                </a:lnTo>
                <a:lnTo>
                  <a:pt x="1354" y="1867"/>
                </a:lnTo>
                <a:lnTo>
                  <a:pt x="1074" y="2007"/>
                </a:lnTo>
                <a:lnTo>
                  <a:pt x="841" y="2147"/>
                </a:lnTo>
                <a:lnTo>
                  <a:pt x="654" y="2334"/>
                </a:lnTo>
                <a:lnTo>
                  <a:pt x="467" y="2567"/>
                </a:lnTo>
                <a:lnTo>
                  <a:pt x="327" y="2800"/>
                </a:lnTo>
                <a:lnTo>
                  <a:pt x="234" y="3034"/>
                </a:lnTo>
                <a:lnTo>
                  <a:pt x="141" y="3314"/>
                </a:lnTo>
                <a:lnTo>
                  <a:pt x="94" y="3827"/>
                </a:lnTo>
                <a:lnTo>
                  <a:pt x="141" y="4527"/>
                </a:lnTo>
                <a:lnTo>
                  <a:pt x="234" y="5414"/>
                </a:lnTo>
                <a:lnTo>
                  <a:pt x="467" y="6487"/>
                </a:lnTo>
                <a:lnTo>
                  <a:pt x="747" y="7654"/>
                </a:lnTo>
                <a:lnTo>
                  <a:pt x="1121" y="8961"/>
                </a:lnTo>
                <a:lnTo>
                  <a:pt x="374" y="8961"/>
                </a:lnTo>
                <a:lnTo>
                  <a:pt x="234" y="9007"/>
                </a:lnTo>
                <a:lnTo>
                  <a:pt x="141" y="9054"/>
                </a:lnTo>
                <a:lnTo>
                  <a:pt x="47" y="9194"/>
                </a:lnTo>
                <a:lnTo>
                  <a:pt x="1" y="9334"/>
                </a:lnTo>
                <a:lnTo>
                  <a:pt x="1" y="9894"/>
                </a:lnTo>
                <a:lnTo>
                  <a:pt x="47" y="10034"/>
                </a:lnTo>
                <a:lnTo>
                  <a:pt x="141" y="10174"/>
                </a:lnTo>
                <a:lnTo>
                  <a:pt x="234" y="10221"/>
                </a:lnTo>
                <a:lnTo>
                  <a:pt x="374" y="10267"/>
                </a:lnTo>
                <a:lnTo>
                  <a:pt x="561" y="10267"/>
                </a:lnTo>
                <a:lnTo>
                  <a:pt x="981" y="12974"/>
                </a:lnTo>
                <a:lnTo>
                  <a:pt x="1027" y="13161"/>
                </a:lnTo>
                <a:lnTo>
                  <a:pt x="1167" y="13301"/>
                </a:lnTo>
                <a:lnTo>
                  <a:pt x="1307" y="13394"/>
                </a:lnTo>
                <a:lnTo>
                  <a:pt x="1541" y="13441"/>
                </a:lnTo>
                <a:lnTo>
                  <a:pt x="4061" y="13441"/>
                </a:lnTo>
                <a:lnTo>
                  <a:pt x="4294" y="13394"/>
                </a:lnTo>
                <a:lnTo>
                  <a:pt x="4434" y="13301"/>
                </a:lnTo>
                <a:lnTo>
                  <a:pt x="4574" y="13161"/>
                </a:lnTo>
                <a:lnTo>
                  <a:pt x="4621" y="12974"/>
                </a:lnTo>
                <a:lnTo>
                  <a:pt x="5041" y="10267"/>
                </a:lnTo>
                <a:lnTo>
                  <a:pt x="5228" y="10267"/>
                </a:lnTo>
                <a:lnTo>
                  <a:pt x="5368" y="10221"/>
                </a:lnTo>
                <a:lnTo>
                  <a:pt x="5461" y="10174"/>
                </a:lnTo>
                <a:lnTo>
                  <a:pt x="5554" y="10034"/>
                </a:lnTo>
                <a:lnTo>
                  <a:pt x="5601" y="9894"/>
                </a:lnTo>
                <a:lnTo>
                  <a:pt x="5601" y="9334"/>
                </a:lnTo>
                <a:lnTo>
                  <a:pt x="5554" y="9194"/>
                </a:lnTo>
                <a:lnTo>
                  <a:pt x="5461" y="9054"/>
                </a:lnTo>
                <a:lnTo>
                  <a:pt x="5368" y="9007"/>
                </a:lnTo>
                <a:lnTo>
                  <a:pt x="5228" y="8961"/>
                </a:lnTo>
                <a:lnTo>
                  <a:pt x="4481" y="8961"/>
                </a:lnTo>
                <a:lnTo>
                  <a:pt x="4808" y="7841"/>
                </a:lnTo>
                <a:lnTo>
                  <a:pt x="5088" y="6767"/>
                </a:lnTo>
                <a:lnTo>
                  <a:pt x="5321" y="5600"/>
                </a:lnTo>
                <a:lnTo>
                  <a:pt x="5461" y="4620"/>
                </a:lnTo>
                <a:lnTo>
                  <a:pt x="5508" y="3874"/>
                </a:lnTo>
                <a:lnTo>
                  <a:pt x="5508" y="3594"/>
                </a:lnTo>
                <a:lnTo>
                  <a:pt x="5461" y="3314"/>
                </a:lnTo>
                <a:lnTo>
                  <a:pt x="5368" y="3034"/>
                </a:lnTo>
                <a:lnTo>
                  <a:pt x="5274" y="2800"/>
                </a:lnTo>
                <a:lnTo>
                  <a:pt x="5134" y="2567"/>
                </a:lnTo>
                <a:lnTo>
                  <a:pt x="4948" y="2334"/>
                </a:lnTo>
                <a:lnTo>
                  <a:pt x="4761" y="2147"/>
                </a:lnTo>
                <a:lnTo>
                  <a:pt x="4528" y="2007"/>
                </a:lnTo>
                <a:lnTo>
                  <a:pt x="4247" y="1867"/>
                </a:lnTo>
                <a:lnTo>
                  <a:pt x="3967" y="1727"/>
                </a:lnTo>
                <a:lnTo>
                  <a:pt x="3827" y="1727"/>
                </a:lnTo>
                <a:lnTo>
                  <a:pt x="4014" y="1540"/>
                </a:lnTo>
                <a:lnTo>
                  <a:pt x="4107" y="1354"/>
                </a:lnTo>
                <a:lnTo>
                  <a:pt x="4201" y="1167"/>
                </a:lnTo>
                <a:lnTo>
                  <a:pt x="4201" y="980"/>
                </a:lnTo>
                <a:lnTo>
                  <a:pt x="4154" y="654"/>
                </a:lnTo>
                <a:lnTo>
                  <a:pt x="4061" y="420"/>
                </a:lnTo>
                <a:lnTo>
                  <a:pt x="3874" y="234"/>
                </a:lnTo>
                <a:lnTo>
                  <a:pt x="3641" y="140"/>
                </a:lnTo>
                <a:lnTo>
                  <a:pt x="3407" y="47"/>
                </a:lnTo>
                <a:lnTo>
                  <a:pt x="31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 name="Google Shape;448;p36"/>
          <p:cNvCxnSpPr/>
          <p:nvPr/>
        </p:nvCxnSpPr>
        <p:spPr>
          <a:xfrm>
            <a:off x="720000" y="972350"/>
            <a:ext cx="24213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4" name="Google Shape;314;p31"/>
          <p:cNvSpPr txBox="1">
            <a:spLocks noGrp="1"/>
          </p:cNvSpPr>
          <p:nvPr>
            <p:ph type="title"/>
          </p:nvPr>
        </p:nvSpPr>
        <p:spPr>
          <a:xfrm>
            <a:off x="3646200" y="365750"/>
            <a:ext cx="47778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dirty="0"/>
              <a:t>L’Algorithme</a:t>
            </a:r>
            <a:endParaRPr b="0" dirty="0"/>
          </a:p>
        </p:txBody>
      </p:sp>
      <p:cxnSp>
        <p:nvCxnSpPr>
          <p:cNvPr id="315" name="Google Shape;315;p31"/>
          <p:cNvCxnSpPr/>
          <p:nvPr/>
        </p:nvCxnSpPr>
        <p:spPr>
          <a:xfrm>
            <a:off x="4217100" y="972350"/>
            <a:ext cx="3636000" cy="0"/>
          </a:xfrm>
          <a:prstGeom prst="straightConnector1">
            <a:avLst/>
          </a:prstGeom>
          <a:noFill/>
          <a:ln w="19050" cap="flat" cmpd="sng">
            <a:solidFill>
              <a:schemeClr val="dk1"/>
            </a:solidFill>
            <a:prstDash val="solid"/>
            <a:round/>
            <a:headEnd type="none" w="med" len="med"/>
            <a:tailEnd type="none" w="med" len="med"/>
          </a:ln>
        </p:spPr>
      </p:cxnSp>
      <p:pic>
        <p:nvPicPr>
          <p:cNvPr id="4" name="Picture 3">
            <a:extLst>
              <a:ext uri="{FF2B5EF4-FFF2-40B4-BE49-F238E27FC236}">
                <a16:creationId xmlns:a16="http://schemas.microsoft.com/office/drawing/2014/main" id="{1026D3A3-D2C3-FEDA-038C-21CDEAEA8C97}"/>
              </a:ext>
            </a:extLst>
          </p:cNvPr>
          <p:cNvPicPr>
            <a:picLocks noChangeAspect="1"/>
          </p:cNvPicPr>
          <p:nvPr/>
        </p:nvPicPr>
        <p:blipFill>
          <a:blip r:embed="rId3"/>
          <a:stretch>
            <a:fillRect/>
          </a:stretch>
        </p:blipFill>
        <p:spPr>
          <a:xfrm>
            <a:off x="632904" y="1648465"/>
            <a:ext cx="8551735" cy="3495035"/>
          </a:xfrm>
          <a:prstGeom prst="rect">
            <a:avLst/>
          </a:prstGeom>
        </p:spPr>
      </p:pic>
      <p:sp>
        <p:nvSpPr>
          <p:cNvPr id="8" name="TextBox 7">
            <a:extLst>
              <a:ext uri="{FF2B5EF4-FFF2-40B4-BE49-F238E27FC236}">
                <a16:creationId xmlns:a16="http://schemas.microsoft.com/office/drawing/2014/main" id="{1876D812-3C2B-7A10-660F-C2C16F57C97D}"/>
              </a:ext>
            </a:extLst>
          </p:cNvPr>
          <p:cNvSpPr txBox="1"/>
          <p:nvPr/>
        </p:nvSpPr>
        <p:spPr>
          <a:xfrm>
            <a:off x="1869438" y="1125245"/>
            <a:ext cx="7315201" cy="523220"/>
          </a:xfrm>
          <a:prstGeom prst="rect">
            <a:avLst/>
          </a:prstGeom>
          <a:noFill/>
        </p:spPr>
        <p:txBody>
          <a:bodyPr wrap="square">
            <a:spAutoFit/>
          </a:bodyPr>
          <a:lstStyle/>
          <a:p>
            <a:pPr algn="just"/>
            <a:r>
              <a:rPr lang="fr-FR" b="1" dirty="0">
                <a:effectLst>
                  <a:outerShdw blurRad="38100" dist="38100" dir="2700000" algn="tl">
                    <a:srgbClr val="000000">
                      <a:alpha val="43137"/>
                    </a:srgbClr>
                  </a:outerShdw>
                </a:effectLst>
              </a:rPr>
              <a:t>L'algorithme commence avec une population de plantes, chacune représentant une solution dans l'espace de recherche</a:t>
            </a: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1" name="Google Shape;461;p38"/>
          <p:cNvSpPr txBox="1">
            <a:spLocks noGrp="1"/>
          </p:cNvSpPr>
          <p:nvPr>
            <p:ph type="subTitle" idx="1"/>
          </p:nvPr>
        </p:nvSpPr>
        <p:spPr>
          <a:xfrm>
            <a:off x="335160" y="964420"/>
            <a:ext cx="5779027" cy="417908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fr-FR" sz="1400" b="1" dirty="0">
                <a:solidFill>
                  <a:srgbClr val="FF0000"/>
                </a:solidFill>
                <a:effectLst>
                  <a:outerShdw blurRad="38100" dist="38100" dir="2700000" algn="tl">
                    <a:srgbClr val="000000">
                      <a:alpha val="43137"/>
                    </a:srgbClr>
                  </a:outerShdw>
                </a:effectLst>
              </a:rPr>
              <a:t>Xi​ </a:t>
            </a:r>
            <a:r>
              <a:rPr lang="fr-FR" sz="1400" b="1" dirty="0">
                <a:effectLst>
                  <a:outerShdw blurRad="38100" dist="38100" dir="2700000" algn="tl">
                    <a:srgbClr val="000000">
                      <a:alpha val="43137"/>
                    </a:srgbClr>
                  </a:outerShdw>
                </a:effectLst>
              </a:rPr>
              <a:t>: désigne la solution représentée par la plante i dans un espace de n dimensions.</a:t>
            </a:r>
          </a:p>
          <a:p>
            <a:pPr marL="0" lvl="0" indent="0" algn="just" rtl="0">
              <a:spcBef>
                <a:spcPts val="0"/>
              </a:spcBef>
              <a:spcAft>
                <a:spcPts val="0"/>
              </a:spcAft>
              <a:buNone/>
            </a:pPr>
            <a:endParaRPr lang="fr-FR" sz="1400" b="1" dirty="0">
              <a:effectLst>
                <a:outerShdw blurRad="38100" dist="38100" dir="2700000" algn="tl">
                  <a:srgbClr val="000000">
                    <a:alpha val="43137"/>
                  </a:srgbClr>
                </a:outerShdw>
              </a:effectLst>
            </a:endParaRPr>
          </a:p>
          <a:p>
            <a:pPr marL="0" lvl="0" indent="0" algn="just" rtl="0">
              <a:spcBef>
                <a:spcPts val="0"/>
              </a:spcBef>
              <a:spcAft>
                <a:spcPts val="0"/>
              </a:spcAft>
              <a:buNone/>
            </a:pPr>
            <a:r>
              <a:rPr lang="fr-FR" sz="1400" b="1" dirty="0">
                <a:solidFill>
                  <a:srgbClr val="FF0000"/>
                </a:solidFill>
                <a:effectLst>
                  <a:outerShdw blurRad="38100" dist="38100" dir="2700000" algn="tl">
                    <a:srgbClr val="000000">
                      <a:alpha val="43137"/>
                    </a:srgbClr>
                  </a:outerShdw>
                </a:effectLst>
              </a:rPr>
              <a:t>NP</a:t>
            </a:r>
            <a:r>
              <a:rPr lang="fr-FR" sz="1400" b="1" dirty="0">
                <a:effectLst>
                  <a:outerShdw blurRad="38100" dist="38100" dir="2700000" algn="tl">
                    <a:srgbClr val="000000">
                      <a:alpha val="43137"/>
                    </a:srgbClr>
                  </a:outerShdw>
                </a:effectLst>
              </a:rPr>
              <a:t> :est la taille de la population, c'est-à-dire i=1,…,ni=1,…,n où </a:t>
            </a:r>
            <a:r>
              <a:rPr lang="fr-FR" sz="1400" b="1" dirty="0" err="1">
                <a:effectLst>
                  <a:outerShdw blurRad="38100" dist="38100" dir="2700000" algn="tl">
                    <a:srgbClr val="000000">
                      <a:alpha val="43137"/>
                    </a:srgbClr>
                  </a:outerShdw>
                </a:effectLst>
              </a:rPr>
              <a:t>nmax</a:t>
            </a:r>
            <a:r>
              <a:rPr lang="fr-FR" sz="1400" b="1" dirty="0">
                <a:effectLst>
                  <a:outerShdw blurRad="38100" dist="38100" dir="2700000" algn="tl">
                    <a:srgbClr val="000000">
                      <a:alpha val="43137"/>
                    </a:srgbClr>
                  </a:outerShdw>
                </a:effectLst>
              </a:rPr>
              <a:t>​ désigne le nombre maximum de stolons que chaque plante peut envoyer.</a:t>
            </a:r>
          </a:p>
          <a:p>
            <a:pPr marL="0" lvl="0" indent="0" algn="just" rtl="0">
              <a:spcBef>
                <a:spcPts val="0"/>
              </a:spcBef>
              <a:spcAft>
                <a:spcPts val="0"/>
              </a:spcAft>
              <a:buNone/>
            </a:pPr>
            <a:endParaRPr lang="fr-FR" sz="1400" b="1" dirty="0">
              <a:effectLst>
                <a:outerShdw blurRad="38100" dist="38100" dir="2700000" algn="tl">
                  <a:srgbClr val="000000">
                    <a:alpha val="43137"/>
                  </a:srgbClr>
                </a:outerShdw>
              </a:effectLst>
            </a:endParaRPr>
          </a:p>
          <a:p>
            <a:pPr marL="0" lvl="0" indent="0" algn="just" rtl="0">
              <a:spcBef>
                <a:spcPts val="0"/>
              </a:spcBef>
              <a:spcAft>
                <a:spcPts val="0"/>
              </a:spcAft>
              <a:buNone/>
            </a:pPr>
            <a:r>
              <a:rPr lang="fr-FR" sz="1400" b="1" dirty="0">
                <a:effectLst>
                  <a:outerShdw blurRad="38100" dist="38100" dir="2700000" algn="tl">
                    <a:srgbClr val="000000">
                      <a:alpha val="43137"/>
                    </a:srgbClr>
                  </a:outerShdw>
                </a:effectLst>
              </a:rPr>
              <a:t>Ce processus itératif s'arrête lorsque g, le compteur de générations, atteint sa valeur maximale </a:t>
            </a:r>
            <a:r>
              <a:rPr lang="fr-FR" sz="1400" b="1" dirty="0" err="1">
                <a:effectLst>
                  <a:outerShdw blurRad="38100" dist="38100" dir="2700000" algn="tl">
                    <a:srgbClr val="000000">
                      <a:alpha val="43137"/>
                    </a:srgbClr>
                  </a:outerShdw>
                </a:effectLst>
              </a:rPr>
              <a:t>gmax</a:t>
            </a:r>
            <a:r>
              <a:rPr lang="fr-FR" sz="1400" b="1" dirty="0">
                <a:effectLst>
                  <a:outerShdw blurRad="38100" dist="38100" dir="2700000" algn="tl">
                    <a:srgbClr val="000000">
                      <a:alpha val="43137"/>
                    </a:srgbClr>
                  </a:outerShdw>
                </a:effectLst>
              </a:rPr>
              <a:t>​.</a:t>
            </a:r>
          </a:p>
          <a:p>
            <a:pPr marL="0" lvl="0" indent="0" algn="just" rtl="0">
              <a:spcBef>
                <a:spcPts val="0"/>
              </a:spcBef>
              <a:spcAft>
                <a:spcPts val="0"/>
              </a:spcAft>
              <a:buNone/>
            </a:pPr>
            <a:endParaRPr lang="fr-FR" sz="1400" b="1" dirty="0">
              <a:effectLst>
                <a:outerShdw blurRad="38100" dist="38100" dir="2700000" algn="tl">
                  <a:srgbClr val="000000">
                    <a:alpha val="43137"/>
                  </a:srgbClr>
                </a:outerShdw>
              </a:effectLst>
            </a:endParaRPr>
          </a:p>
          <a:p>
            <a:pPr marL="0" lvl="0" indent="0" algn="just" rtl="0">
              <a:spcBef>
                <a:spcPts val="0"/>
              </a:spcBef>
              <a:spcAft>
                <a:spcPts val="0"/>
              </a:spcAft>
              <a:buNone/>
            </a:pPr>
            <a:r>
              <a:rPr lang="fr-FR" sz="1400" b="1" dirty="0">
                <a:effectLst>
                  <a:outerShdw blurRad="38100" dist="38100" dir="2700000" algn="tl">
                    <a:srgbClr val="000000">
                      <a:alpha val="43137"/>
                    </a:srgbClr>
                  </a:outerShdw>
                </a:effectLst>
              </a:rPr>
              <a:t>Les individus/plantes/solutions sont évalués et ensuite classés (triés par ordre croissant ou décroissant) selon leurs valeurs objectives (fitness) et selon que le problème est un problème de minimisation ou de maximisation.</a:t>
            </a:r>
          </a:p>
          <a:p>
            <a:pPr marL="0" lvl="0" indent="0" algn="just" rtl="0">
              <a:spcBef>
                <a:spcPts val="0"/>
              </a:spcBef>
              <a:spcAft>
                <a:spcPts val="0"/>
              </a:spcAft>
              <a:buNone/>
            </a:pPr>
            <a:endParaRPr lang="fr-FR" sz="1400" b="1" dirty="0">
              <a:effectLst>
                <a:outerShdw blurRad="38100" dist="38100" dir="2700000" algn="tl">
                  <a:srgbClr val="000000">
                    <a:alpha val="43137"/>
                  </a:srgbClr>
                </a:outerShdw>
              </a:effectLst>
            </a:endParaRPr>
          </a:p>
          <a:p>
            <a:pPr marL="0" lvl="0" indent="0" algn="just" rtl="0">
              <a:spcBef>
                <a:spcPts val="0"/>
              </a:spcBef>
              <a:spcAft>
                <a:spcPts val="0"/>
              </a:spcAft>
              <a:buNone/>
            </a:pPr>
            <a:r>
              <a:rPr lang="fr-FR" sz="1400" b="1" dirty="0">
                <a:effectLst>
                  <a:outerShdw blurRad="38100" dist="38100" dir="2700000" algn="tl">
                    <a:srgbClr val="000000">
                      <a:alpha val="43137"/>
                    </a:srgbClr>
                  </a:outerShdw>
                </a:effectLst>
              </a:rPr>
              <a:t>Le nombre de stolons d'une plante est proportionnel à sa valeur objective et, inversement, la longueur de chaque stolon est inversement proportionnelle à la valeur objective.</a:t>
            </a:r>
          </a:p>
          <a:p>
            <a:pPr marL="0" lvl="0" indent="0" algn="just" rtl="0">
              <a:spcBef>
                <a:spcPts val="0"/>
              </a:spcBef>
              <a:spcAft>
                <a:spcPts val="0"/>
              </a:spcAft>
              <a:buNone/>
            </a:pPr>
            <a:endParaRPr lang="fr-FR" sz="1400" b="1" dirty="0">
              <a:effectLst>
                <a:outerShdw blurRad="38100" dist="38100" dir="2700000" algn="tl">
                  <a:srgbClr val="000000">
                    <a:alpha val="43137"/>
                  </a:srgbClr>
                </a:outerShdw>
              </a:effectLst>
            </a:endParaRPr>
          </a:p>
        </p:txBody>
      </p:sp>
      <p:sp>
        <p:nvSpPr>
          <p:cNvPr id="462" name="Google Shape;462;p38"/>
          <p:cNvSpPr txBox="1">
            <a:spLocks noGrp="1"/>
          </p:cNvSpPr>
          <p:nvPr>
            <p:ph type="title"/>
          </p:nvPr>
        </p:nvSpPr>
        <p:spPr>
          <a:xfrm>
            <a:off x="1063174" y="0"/>
            <a:ext cx="4644480" cy="8331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3200" dirty="0"/>
              <a:t>Les mots clés de l’algorithme PPA </a:t>
            </a:r>
            <a:endParaRPr sz="3200" dirty="0"/>
          </a:p>
        </p:txBody>
      </p:sp>
      <p:pic>
        <p:nvPicPr>
          <p:cNvPr id="466" name="Google Shape;466;p38"/>
          <p:cNvPicPr preferRelativeResize="0">
            <a:picLocks noGrp="1"/>
          </p:cNvPicPr>
          <p:nvPr>
            <p:ph type="pic" idx="6"/>
          </p:nvPr>
        </p:nvPicPr>
        <p:blipFill rotWithShape="1">
          <a:blip r:embed="rId3">
            <a:alphaModFix/>
          </a:blip>
          <a:srcRect l="13093" r="38230" b="9950"/>
          <a:stretch/>
        </p:blipFill>
        <p:spPr>
          <a:xfrm>
            <a:off x="6114187" y="541800"/>
            <a:ext cx="2926200" cy="4059900"/>
          </a:xfrm>
          <a:prstGeom prst="rect">
            <a:avLst/>
          </a:prstGeom>
          <a:ln w="19050" cap="flat" cmpd="sng">
            <a:solidFill>
              <a:srgbClr val="000000"/>
            </a:solidFill>
            <a:prstDash val="solid"/>
            <a:round/>
            <a:headEnd type="none" w="sm" len="sm"/>
            <a:tailEnd type="none" w="sm" len="sm"/>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0EC8F24-BD48-52A4-4CCC-4A9D54017195}"/>
              </a:ext>
            </a:extLst>
          </p:cNvPr>
          <p:cNvPicPr>
            <a:picLocks noChangeAspect="1"/>
          </p:cNvPicPr>
          <p:nvPr/>
        </p:nvPicPr>
        <p:blipFill>
          <a:blip r:embed="rId2"/>
          <a:stretch>
            <a:fillRect/>
          </a:stretch>
        </p:blipFill>
        <p:spPr>
          <a:xfrm>
            <a:off x="1197399" y="0"/>
            <a:ext cx="7028899" cy="5143500"/>
          </a:xfrm>
          <a:prstGeom prst="rect">
            <a:avLst/>
          </a:prstGeom>
        </p:spPr>
      </p:pic>
    </p:spTree>
    <p:extLst>
      <p:ext uri="{BB962C8B-B14F-4D97-AF65-F5344CB8AC3E}">
        <p14:creationId xmlns:p14="http://schemas.microsoft.com/office/powerpoint/2010/main" val="295345099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idx="2"/>
          </p:nvPr>
        </p:nvSpPr>
        <p:spPr>
          <a:xfrm flipH="1">
            <a:off x="2340137" y="1308696"/>
            <a:ext cx="1161300" cy="116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a:t>
            </a:r>
            <a:endParaRPr dirty="0"/>
          </a:p>
        </p:txBody>
      </p:sp>
      <p:sp>
        <p:nvSpPr>
          <p:cNvPr id="321" name="Google Shape;321;p32"/>
          <p:cNvSpPr txBox="1">
            <a:spLocks noGrp="1"/>
          </p:cNvSpPr>
          <p:nvPr>
            <p:ph type="title"/>
          </p:nvPr>
        </p:nvSpPr>
        <p:spPr>
          <a:xfrm flipH="1">
            <a:off x="0" y="2833790"/>
            <a:ext cx="574204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400" dirty="0"/>
              <a:t>Applications</a:t>
            </a:r>
          </a:p>
        </p:txBody>
      </p:sp>
      <p:pic>
        <p:nvPicPr>
          <p:cNvPr id="323" name="Google Shape;323;p32"/>
          <p:cNvPicPr preferRelativeResize="0">
            <a:picLocks noGrp="1"/>
          </p:cNvPicPr>
          <p:nvPr>
            <p:ph type="pic" idx="3"/>
          </p:nvPr>
        </p:nvPicPr>
        <p:blipFill rotWithShape="1">
          <a:blip r:embed="rId3">
            <a:alphaModFix/>
          </a:blip>
          <a:srcRect l="25978" r="25983"/>
          <a:stretch/>
        </p:blipFill>
        <p:spPr>
          <a:xfrm>
            <a:off x="5506125" y="541800"/>
            <a:ext cx="2926200" cy="4059900"/>
          </a:xfrm>
          <a:prstGeom prst="rect">
            <a:avLst/>
          </a:prstGeom>
        </p:spPr>
      </p:pic>
      <p:pic>
        <p:nvPicPr>
          <p:cNvPr id="324" name="Google Shape;324;p32"/>
          <p:cNvPicPr preferRelativeResize="0"/>
          <p:nvPr/>
        </p:nvPicPr>
        <p:blipFill>
          <a:blip r:embed="rId4">
            <a:alphaModFix/>
          </a:blip>
          <a:stretch>
            <a:fillRect/>
          </a:stretch>
        </p:blipFill>
        <p:spPr>
          <a:xfrm rot="1820941" flipH="1">
            <a:off x="7719500" y="387200"/>
            <a:ext cx="1744518" cy="781125"/>
          </a:xfrm>
          <a:prstGeom prst="rect">
            <a:avLst/>
          </a:prstGeom>
          <a:noFill/>
          <a:ln>
            <a:noFill/>
          </a:ln>
        </p:spPr>
      </p:pic>
    </p:spTree>
    <p:extLst>
      <p:ext uri="{BB962C8B-B14F-4D97-AF65-F5344CB8AC3E}">
        <p14:creationId xmlns:p14="http://schemas.microsoft.com/office/powerpoint/2010/main" val="158339570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39"/>
          <p:cNvSpPr txBox="1">
            <a:spLocks noGrp="1"/>
          </p:cNvSpPr>
          <p:nvPr>
            <p:ph type="title"/>
          </p:nvPr>
        </p:nvSpPr>
        <p:spPr>
          <a:xfrm>
            <a:off x="715050" y="3116830"/>
            <a:ext cx="7713900" cy="1371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fr-FR" sz="1400" dirty="0"/>
              <a:t>Le Plant Propagation </a:t>
            </a:r>
            <a:r>
              <a:rPr lang="fr-FR" sz="1400" dirty="0" err="1"/>
              <a:t>Algorithm</a:t>
            </a:r>
            <a:r>
              <a:rPr lang="fr-FR" sz="1400" dirty="0"/>
              <a:t> (PPA) est une métaheuristique flexible et puissante qui peut être appliquée à une large gamme de problèmes d'optimisation dans divers domaines. Ses analogies biologiques permettent de modéliser efficacement des processus complexes et de trouver des solutions optimales ou quasi-optimales à des problèmes difficiles</a:t>
            </a:r>
            <a:r>
              <a:rPr lang="fr-FR" sz="800" dirty="0"/>
              <a:t>.</a:t>
            </a:r>
            <a:endParaRPr lang="en" sz="3200" dirty="0"/>
          </a:p>
        </p:txBody>
      </p:sp>
      <p:pic>
        <p:nvPicPr>
          <p:cNvPr id="473" name="Google Shape;473;p39"/>
          <p:cNvPicPr preferRelativeResize="0">
            <a:picLocks noGrp="1"/>
          </p:cNvPicPr>
          <p:nvPr>
            <p:ph type="pic" idx="2"/>
          </p:nvPr>
        </p:nvPicPr>
        <p:blipFill rotWithShape="1">
          <a:blip r:embed="rId3">
            <a:alphaModFix/>
          </a:blip>
          <a:srcRect t="26034" b="30284"/>
          <a:stretch/>
        </p:blipFill>
        <p:spPr>
          <a:xfrm>
            <a:off x="715049" y="539500"/>
            <a:ext cx="7713901" cy="224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43"/>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3200" dirty="0"/>
              <a:t> Domaines d’applications</a:t>
            </a:r>
          </a:p>
        </p:txBody>
      </p:sp>
      <p:sp>
        <p:nvSpPr>
          <p:cNvPr id="516" name="Google Shape;516;p43"/>
          <p:cNvSpPr txBox="1"/>
          <p:nvPr/>
        </p:nvSpPr>
        <p:spPr>
          <a:xfrm flipH="1">
            <a:off x="598920" y="1653415"/>
            <a:ext cx="2044620" cy="36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fr-FR" sz="1800" dirty="0">
                <a:solidFill>
                  <a:schemeClr val="dk1"/>
                </a:solidFill>
                <a:latin typeface="Montserrat Black"/>
                <a:ea typeface="Montserrat Black"/>
                <a:cs typeface="Montserrat Black"/>
                <a:sym typeface="Montserrat Black"/>
              </a:rPr>
              <a:t>Optimisation des Réseaux</a:t>
            </a:r>
          </a:p>
        </p:txBody>
      </p:sp>
      <p:sp>
        <p:nvSpPr>
          <p:cNvPr id="517" name="Google Shape;517;p43"/>
          <p:cNvSpPr txBox="1"/>
          <p:nvPr/>
        </p:nvSpPr>
        <p:spPr>
          <a:xfrm flipH="1">
            <a:off x="722410" y="3244618"/>
            <a:ext cx="1812300" cy="54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chemeClr val="lt1"/>
                </a:solidFill>
                <a:latin typeface="Karla"/>
                <a:ea typeface="Karla"/>
                <a:cs typeface="Karla"/>
                <a:sym typeface="Karla"/>
              </a:rPr>
              <a:t>Planification et gestion des réseaux électriques : Optimisation de la répartition de la charge, minimisation des pertes d'énergie.</a:t>
            </a:r>
            <a:endParaRPr lang="en-US" sz="1200" dirty="0">
              <a:solidFill>
                <a:schemeClr val="lt1"/>
              </a:solidFill>
              <a:latin typeface="Karla"/>
              <a:ea typeface="Karla"/>
              <a:cs typeface="Karla"/>
              <a:sym typeface="Karla"/>
            </a:endParaRPr>
          </a:p>
        </p:txBody>
      </p:sp>
      <p:sp>
        <p:nvSpPr>
          <p:cNvPr id="518" name="Google Shape;518;p43"/>
          <p:cNvSpPr txBox="1"/>
          <p:nvPr/>
        </p:nvSpPr>
        <p:spPr>
          <a:xfrm flipH="1">
            <a:off x="2683900" y="1260512"/>
            <a:ext cx="1812300" cy="678741"/>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fr-FR" sz="1800" dirty="0">
                <a:solidFill>
                  <a:schemeClr val="dk1"/>
                </a:solidFill>
                <a:latin typeface="Montserrat Black"/>
                <a:ea typeface="Montserrat Black"/>
                <a:cs typeface="Montserrat Black"/>
                <a:sym typeface="Montserrat Black"/>
              </a:rPr>
              <a:t>Logistique et Transport</a:t>
            </a:r>
          </a:p>
        </p:txBody>
      </p:sp>
      <p:sp>
        <p:nvSpPr>
          <p:cNvPr id="519" name="Google Shape;519;p43"/>
          <p:cNvSpPr txBox="1"/>
          <p:nvPr/>
        </p:nvSpPr>
        <p:spPr>
          <a:xfrm flipH="1">
            <a:off x="2701987" y="3227543"/>
            <a:ext cx="1812300" cy="131089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chemeClr val="lt1"/>
                </a:solidFill>
                <a:latin typeface="Karla"/>
                <a:ea typeface="Karla"/>
                <a:cs typeface="Karla"/>
                <a:sym typeface="Karla"/>
              </a:rPr>
              <a:t>Problème du voyageur de commerce (TSP) : Trouver le chemin le plus court qui visite un ensemble de villes et revient à la ville de départ.</a:t>
            </a:r>
            <a:endParaRPr lang="en-US" sz="1200" dirty="0">
              <a:solidFill>
                <a:schemeClr val="lt1"/>
              </a:solidFill>
              <a:latin typeface="Karla"/>
              <a:ea typeface="Karla"/>
              <a:cs typeface="Karla"/>
              <a:sym typeface="Karla"/>
            </a:endParaRPr>
          </a:p>
        </p:txBody>
      </p:sp>
      <p:sp>
        <p:nvSpPr>
          <p:cNvPr id="520" name="Google Shape;520;p43"/>
          <p:cNvSpPr txBox="1"/>
          <p:nvPr/>
        </p:nvSpPr>
        <p:spPr>
          <a:xfrm flipH="1">
            <a:off x="4404369" y="1353969"/>
            <a:ext cx="2275837" cy="468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fr-FR" sz="1800" dirty="0" err="1">
                <a:solidFill>
                  <a:schemeClr val="dk1"/>
                </a:solidFill>
                <a:latin typeface="Montserrat Black"/>
                <a:ea typeface="Montserrat Black"/>
                <a:cs typeface="Montserrat Black"/>
                <a:sym typeface="Montserrat Black"/>
              </a:rPr>
              <a:t>BioInformatique</a:t>
            </a:r>
            <a:endParaRPr sz="1800" dirty="0">
              <a:solidFill>
                <a:schemeClr val="dk1"/>
              </a:solidFill>
              <a:latin typeface="Montserrat Black"/>
              <a:ea typeface="Montserrat Black"/>
              <a:cs typeface="Montserrat Black"/>
              <a:sym typeface="Montserrat Black"/>
            </a:endParaRPr>
          </a:p>
        </p:txBody>
      </p:sp>
      <p:sp>
        <p:nvSpPr>
          <p:cNvPr id="521" name="Google Shape;521;p43"/>
          <p:cNvSpPr txBox="1"/>
          <p:nvPr/>
        </p:nvSpPr>
        <p:spPr>
          <a:xfrm flipH="1">
            <a:off x="4647225" y="3214765"/>
            <a:ext cx="1812300" cy="98268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chemeClr val="lt1"/>
                </a:solidFill>
                <a:latin typeface="Karla"/>
                <a:ea typeface="Karla"/>
                <a:cs typeface="Karla"/>
                <a:sym typeface="Karla"/>
              </a:rPr>
              <a:t>Alignement de séquences : Optimisation de l'alignement de séquences génomiques pour identifier les similitudes et les différences.</a:t>
            </a:r>
            <a:endParaRPr lang="en-US" sz="1200" dirty="0">
              <a:solidFill>
                <a:schemeClr val="lt1"/>
              </a:solidFill>
              <a:latin typeface="Karla"/>
              <a:ea typeface="Karla"/>
              <a:cs typeface="Karla"/>
              <a:sym typeface="Karla"/>
            </a:endParaRPr>
          </a:p>
        </p:txBody>
      </p:sp>
      <p:sp>
        <p:nvSpPr>
          <p:cNvPr id="522" name="Google Shape;522;p43"/>
          <p:cNvSpPr txBox="1"/>
          <p:nvPr/>
        </p:nvSpPr>
        <p:spPr>
          <a:xfrm flipH="1">
            <a:off x="6611699" y="1275810"/>
            <a:ext cx="2156380" cy="855387"/>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fr-FR" sz="1800" dirty="0">
                <a:solidFill>
                  <a:schemeClr val="dk1"/>
                </a:solidFill>
                <a:latin typeface="Montserrat Black"/>
                <a:ea typeface="Montserrat Black"/>
                <a:cs typeface="Montserrat Black"/>
                <a:sym typeface="Montserrat Black"/>
              </a:rPr>
              <a:t>Environnement et Agriculture</a:t>
            </a:r>
            <a:endParaRPr sz="1800" dirty="0">
              <a:solidFill>
                <a:schemeClr val="dk1"/>
              </a:solidFill>
              <a:latin typeface="Montserrat Black"/>
              <a:ea typeface="Montserrat Black"/>
              <a:cs typeface="Montserrat Black"/>
              <a:sym typeface="Montserrat Black"/>
            </a:endParaRPr>
          </a:p>
        </p:txBody>
      </p:sp>
      <p:sp>
        <p:nvSpPr>
          <p:cNvPr id="523" name="Google Shape;523;p43"/>
          <p:cNvSpPr txBox="1"/>
          <p:nvPr/>
        </p:nvSpPr>
        <p:spPr>
          <a:xfrm flipH="1">
            <a:off x="6611699" y="3190648"/>
            <a:ext cx="1812300" cy="117755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fr-FR" sz="1200" dirty="0">
                <a:solidFill>
                  <a:schemeClr val="lt1"/>
                </a:solidFill>
                <a:latin typeface="Karla"/>
                <a:ea typeface="Karla"/>
                <a:cs typeface="Karla"/>
                <a:sym typeface="Karla"/>
              </a:rPr>
              <a:t>Gestion des ressources naturelles : Optimisation de l'utilisation des ressources telles que l'eau et l'énergie.</a:t>
            </a:r>
            <a:endParaRPr sz="1200" dirty="0">
              <a:solidFill>
                <a:schemeClr val="lt1"/>
              </a:solidFill>
              <a:latin typeface="Karla"/>
              <a:ea typeface="Karla"/>
              <a:cs typeface="Karla"/>
              <a:sym typeface="Karla"/>
            </a:endParaRPr>
          </a:p>
        </p:txBody>
      </p:sp>
      <p:cxnSp>
        <p:nvCxnSpPr>
          <p:cNvPr id="524" name="Google Shape;524;p43"/>
          <p:cNvCxnSpPr>
            <a:cxnSpLocks/>
            <a:stCxn id="525" idx="0"/>
            <a:endCxn id="516" idx="2"/>
          </p:cNvCxnSpPr>
          <p:nvPr/>
        </p:nvCxnSpPr>
        <p:spPr>
          <a:xfrm flipH="1" flipV="1">
            <a:off x="1621230" y="2019115"/>
            <a:ext cx="4920" cy="388416"/>
          </a:xfrm>
          <a:prstGeom prst="straightConnector1">
            <a:avLst/>
          </a:prstGeom>
          <a:noFill/>
          <a:ln w="19050" cap="flat" cmpd="sng">
            <a:solidFill>
              <a:schemeClr val="dk1"/>
            </a:solidFill>
            <a:prstDash val="solid"/>
            <a:round/>
            <a:headEnd type="none" w="med" len="med"/>
            <a:tailEnd type="oval" w="med" len="med"/>
          </a:ln>
        </p:spPr>
      </p:cxnSp>
      <p:cxnSp>
        <p:nvCxnSpPr>
          <p:cNvPr id="526" name="Google Shape;526;p43"/>
          <p:cNvCxnSpPr>
            <a:cxnSpLocks/>
            <a:stCxn id="527" idx="0"/>
            <a:endCxn id="518" idx="2"/>
          </p:cNvCxnSpPr>
          <p:nvPr/>
        </p:nvCxnSpPr>
        <p:spPr>
          <a:xfrm flipV="1">
            <a:off x="3590050" y="1939253"/>
            <a:ext cx="0" cy="468278"/>
          </a:xfrm>
          <a:prstGeom prst="straightConnector1">
            <a:avLst/>
          </a:prstGeom>
          <a:noFill/>
          <a:ln w="19050" cap="flat" cmpd="sng">
            <a:solidFill>
              <a:schemeClr val="dk1"/>
            </a:solidFill>
            <a:prstDash val="solid"/>
            <a:round/>
            <a:headEnd type="none" w="med" len="med"/>
            <a:tailEnd type="oval" w="med" len="med"/>
          </a:ln>
        </p:spPr>
      </p:cxnSp>
      <p:cxnSp>
        <p:nvCxnSpPr>
          <p:cNvPr id="528" name="Google Shape;528;p43"/>
          <p:cNvCxnSpPr>
            <a:cxnSpLocks/>
            <a:stCxn id="529" idx="0"/>
            <a:endCxn id="520" idx="2"/>
          </p:cNvCxnSpPr>
          <p:nvPr/>
        </p:nvCxnSpPr>
        <p:spPr>
          <a:xfrm flipH="1" flipV="1">
            <a:off x="5542287" y="1822269"/>
            <a:ext cx="11663" cy="585262"/>
          </a:xfrm>
          <a:prstGeom prst="straightConnector1">
            <a:avLst/>
          </a:prstGeom>
          <a:noFill/>
          <a:ln w="19050" cap="flat" cmpd="sng">
            <a:solidFill>
              <a:schemeClr val="dk1"/>
            </a:solidFill>
            <a:prstDash val="solid"/>
            <a:round/>
            <a:headEnd type="none" w="med" len="med"/>
            <a:tailEnd type="oval" w="med" len="med"/>
          </a:ln>
        </p:spPr>
      </p:cxnSp>
      <p:cxnSp>
        <p:nvCxnSpPr>
          <p:cNvPr id="530" name="Google Shape;530;p43"/>
          <p:cNvCxnSpPr>
            <a:cxnSpLocks/>
            <a:stCxn id="531" idx="0"/>
            <a:endCxn id="522" idx="2"/>
          </p:cNvCxnSpPr>
          <p:nvPr/>
        </p:nvCxnSpPr>
        <p:spPr>
          <a:xfrm flipV="1">
            <a:off x="7517850" y="2131197"/>
            <a:ext cx="172039" cy="276334"/>
          </a:xfrm>
          <a:prstGeom prst="straightConnector1">
            <a:avLst/>
          </a:prstGeom>
          <a:noFill/>
          <a:ln w="19050" cap="flat" cmpd="sng">
            <a:solidFill>
              <a:schemeClr val="dk1"/>
            </a:solidFill>
            <a:prstDash val="solid"/>
            <a:round/>
            <a:headEnd type="none" w="med" len="med"/>
            <a:tailEnd type="oval" w="med" len="med"/>
          </a:ln>
        </p:spPr>
      </p:cxnSp>
      <p:sp>
        <p:nvSpPr>
          <p:cNvPr id="525" name="Google Shape;525;p43"/>
          <p:cNvSpPr/>
          <p:nvPr/>
        </p:nvSpPr>
        <p:spPr>
          <a:xfrm>
            <a:off x="1246650" y="2407531"/>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3210550" y="2407531"/>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5174450" y="2407531"/>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7138350" y="2407531"/>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 name="Google Shape;532;p43"/>
          <p:cNvCxnSpPr>
            <a:stCxn id="525" idx="0"/>
            <a:endCxn id="527" idx="0"/>
          </p:cNvCxnSpPr>
          <p:nvPr/>
        </p:nvCxnSpPr>
        <p:spPr>
          <a:xfrm rot="-5400000" flipH="1">
            <a:off x="2607750" y="1425931"/>
            <a:ext cx="600" cy="1963800"/>
          </a:xfrm>
          <a:prstGeom prst="bentConnector3">
            <a:avLst>
              <a:gd name="adj1" fmla="val -39688554"/>
            </a:avLst>
          </a:prstGeom>
          <a:noFill/>
          <a:ln w="19050" cap="flat" cmpd="sng">
            <a:solidFill>
              <a:schemeClr val="dk1"/>
            </a:solidFill>
            <a:prstDash val="solid"/>
            <a:round/>
            <a:headEnd type="none" w="med" len="med"/>
            <a:tailEnd type="none" w="med" len="med"/>
          </a:ln>
        </p:spPr>
      </p:cxnSp>
      <p:cxnSp>
        <p:nvCxnSpPr>
          <p:cNvPr id="533" name="Google Shape;533;p43"/>
          <p:cNvCxnSpPr>
            <a:stCxn id="527" idx="0"/>
            <a:endCxn id="529" idx="0"/>
          </p:cNvCxnSpPr>
          <p:nvPr/>
        </p:nvCxnSpPr>
        <p:spPr>
          <a:xfrm rot="-5400000" flipH="1">
            <a:off x="4571650" y="1425931"/>
            <a:ext cx="600" cy="1963800"/>
          </a:xfrm>
          <a:prstGeom prst="bentConnector3">
            <a:avLst>
              <a:gd name="adj1" fmla="val -39688554"/>
            </a:avLst>
          </a:prstGeom>
          <a:noFill/>
          <a:ln w="19050" cap="flat" cmpd="sng">
            <a:solidFill>
              <a:schemeClr val="dk1"/>
            </a:solidFill>
            <a:prstDash val="solid"/>
            <a:round/>
            <a:headEnd type="none" w="med" len="med"/>
            <a:tailEnd type="none" w="med" len="med"/>
          </a:ln>
        </p:spPr>
      </p:cxnSp>
      <p:cxnSp>
        <p:nvCxnSpPr>
          <p:cNvPr id="534" name="Google Shape;534;p43"/>
          <p:cNvCxnSpPr>
            <a:stCxn id="529" idx="0"/>
            <a:endCxn id="531" idx="0"/>
          </p:cNvCxnSpPr>
          <p:nvPr/>
        </p:nvCxnSpPr>
        <p:spPr>
          <a:xfrm rot="-5400000" flipH="1">
            <a:off x="6535550" y="1425931"/>
            <a:ext cx="600" cy="1963800"/>
          </a:xfrm>
          <a:prstGeom prst="bentConnector3">
            <a:avLst>
              <a:gd name="adj1" fmla="val -39688554"/>
            </a:avLst>
          </a:prstGeom>
          <a:noFill/>
          <a:ln w="19050" cap="flat" cmpd="sng">
            <a:solidFill>
              <a:schemeClr val="dk1"/>
            </a:solidFill>
            <a:prstDash val="solid"/>
            <a:round/>
            <a:headEnd type="none" w="med" len="med"/>
            <a:tailEnd type="none" w="med" len="med"/>
          </a:ln>
        </p:spPr>
      </p:cxnSp>
      <p:cxnSp>
        <p:nvCxnSpPr>
          <p:cNvPr id="535" name="Google Shape;535;p43"/>
          <p:cNvCxnSpPr/>
          <p:nvPr/>
        </p:nvCxnSpPr>
        <p:spPr>
          <a:xfrm>
            <a:off x="1932300" y="972350"/>
            <a:ext cx="5279400" cy="0"/>
          </a:xfrm>
          <a:prstGeom prst="straightConnector1">
            <a:avLst/>
          </a:prstGeom>
          <a:noFill/>
          <a:ln w="19050" cap="flat" cmpd="sng">
            <a:solidFill>
              <a:schemeClr val="dk1"/>
            </a:solidFill>
            <a:prstDash val="solid"/>
            <a:round/>
            <a:headEnd type="none" w="med" len="med"/>
            <a:tailEnd type="none" w="med" len="med"/>
          </a:ln>
        </p:spPr>
      </p:cxnSp>
      <p:grpSp>
        <p:nvGrpSpPr>
          <p:cNvPr id="536" name="Google Shape;536;p43"/>
          <p:cNvGrpSpPr/>
          <p:nvPr/>
        </p:nvGrpSpPr>
        <p:grpSpPr>
          <a:xfrm>
            <a:off x="5447763" y="2619006"/>
            <a:ext cx="212375" cy="336050"/>
            <a:chOff x="4843100" y="2344125"/>
            <a:chExt cx="212375" cy="336050"/>
          </a:xfrm>
        </p:grpSpPr>
        <p:sp>
          <p:nvSpPr>
            <p:cNvPr id="537" name="Google Shape;537;p43"/>
            <p:cNvSpPr/>
            <p:nvPr/>
          </p:nvSpPr>
          <p:spPr>
            <a:xfrm>
              <a:off x="4843100" y="2344125"/>
              <a:ext cx="212375" cy="336050"/>
            </a:xfrm>
            <a:custGeom>
              <a:avLst/>
              <a:gdLst/>
              <a:ahLst/>
              <a:cxnLst/>
              <a:rect l="l" t="t" r="r" b="b"/>
              <a:pathLst>
                <a:path w="8495" h="13442" extrusionOk="0">
                  <a:moveTo>
                    <a:pt x="6861" y="421"/>
                  </a:moveTo>
                  <a:lnTo>
                    <a:pt x="6908" y="468"/>
                  </a:lnTo>
                  <a:lnTo>
                    <a:pt x="6954" y="514"/>
                  </a:lnTo>
                  <a:lnTo>
                    <a:pt x="6954" y="608"/>
                  </a:lnTo>
                  <a:lnTo>
                    <a:pt x="6954" y="2101"/>
                  </a:lnTo>
                  <a:lnTo>
                    <a:pt x="6954" y="2194"/>
                  </a:lnTo>
                  <a:lnTo>
                    <a:pt x="6908" y="2241"/>
                  </a:lnTo>
                  <a:lnTo>
                    <a:pt x="6861" y="2288"/>
                  </a:lnTo>
                  <a:lnTo>
                    <a:pt x="1634" y="2288"/>
                  </a:lnTo>
                  <a:lnTo>
                    <a:pt x="1541" y="2241"/>
                  </a:lnTo>
                  <a:lnTo>
                    <a:pt x="1494" y="2194"/>
                  </a:lnTo>
                  <a:lnTo>
                    <a:pt x="1494" y="2101"/>
                  </a:lnTo>
                  <a:lnTo>
                    <a:pt x="1494" y="608"/>
                  </a:lnTo>
                  <a:lnTo>
                    <a:pt x="1494" y="514"/>
                  </a:lnTo>
                  <a:lnTo>
                    <a:pt x="1541" y="468"/>
                  </a:lnTo>
                  <a:lnTo>
                    <a:pt x="1634" y="421"/>
                  </a:lnTo>
                  <a:close/>
                  <a:moveTo>
                    <a:pt x="5788" y="2661"/>
                  </a:moveTo>
                  <a:lnTo>
                    <a:pt x="5881" y="2988"/>
                  </a:lnTo>
                  <a:lnTo>
                    <a:pt x="6021" y="3221"/>
                  </a:lnTo>
                  <a:lnTo>
                    <a:pt x="6161" y="3501"/>
                  </a:lnTo>
                  <a:lnTo>
                    <a:pt x="6348" y="3688"/>
                  </a:lnTo>
                  <a:lnTo>
                    <a:pt x="6628" y="3874"/>
                  </a:lnTo>
                  <a:lnTo>
                    <a:pt x="6861" y="3968"/>
                  </a:lnTo>
                  <a:lnTo>
                    <a:pt x="7141" y="4061"/>
                  </a:lnTo>
                  <a:lnTo>
                    <a:pt x="7468" y="4108"/>
                  </a:lnTo>
                  <a:lnTo>
                    <a:pt x="7701" y="4154"/>
                  </a:lnTo>
                  <a:lnTo>
                    <a:pt x="7888" y="4294"/>
                  </a:lnTo>
                  <a:lnTo>
                    <a:pt x="8028" y="4481"/>
                  </a:lnTo>
                  <a:lnTo>
                    <a:pt x="8074" y="4714"/>
                  </a:lnTo>
                  <a:lnTo>
                    <a:pt x="8074" y="11995"/>
                  </a:lnTo>
                  <a:lnTo>
                    <a:pt x="8074" y="12228"/>
                  </a:lnTo>
                  <a:lnTo>
                    <a:pt x="7981" y="12415"/>
                  </a:lnTo>
                  <a:lnTo>
                    <a:pt x="7888" y="12601"/>
                  </a:lnTo>
                  <a:lnTo>
                    <a:pt x="7794" y="12741"/>
                  </a:lnTo>
                  <a:lnTo>
                    <a:pt x="7608" y="12881"/>
                  </a:lnTo>
                  <a:lnTo>
                    <a:pt x="7468" y="12975"/>
                  </a:lnTo>
                  <a:lnTo>
                    <a:pt x="7234" y="13021"/>
                  </a:lnTo>
                  <a:lnTo>
                    <a:pt x="7048" y="13068"/>
                  </a:lnTo>
                  <a:lnTo>
                    <a:pt x="1448" y="13068"/>
                  </a:lnTo>
                  <a:lnTo>
                    <a:pt x="1214" y="13021"/>
                  </a:lnTo>
                  <a:lnTo>
                    <a:pt x="1027" y="12975"/>
                  </a:lnTo>
                  <a:lnTo>
                    <a:pt x="841" y="12881"/>
                  </a:lnTo>
                  <a:lnTo>
                    <a:pt x="701" y="12741"/>
                  </a:lnTo>
                  <a:lnTo>
                    <a:pt x="561" y="12601"/>
                  </a:lnTo>
                  <a:lnTo>
                    <a:pt x="467" y="12415"/>
                  </a:lnTo>
                  <a:lnTo>
                    <a:pt x="421" y="12228"/>
                  </a:lnTo>
                  <a:lnTo>
                    <a:pt x="374" y="11995"/>
                  </a:lnTo>
                  <a:lnTo>
                    <a:pt x="374" y="4714"/>
                  </a:lnTo>
                  <a:lnTo>
                    <a:pt x="421" y="4481"/>
                  </a:lnTo>
                  <a:lnTo>
                    <a:pt x="561" y="4294"/>
                  </a:lnTo>
                  <a:lnTo>
                    <a:pt x="747" y="4154"/>
                  </a:lnTo>
                  <a:lnTo>
                    <a:pt x="981" y="4108"/>
                  </a:lnTo>
                  <a:lnTo>
                    <a:pt x="1307" y="4061"/>
                  </a:lnTo>
                  <a:lnTo>
                    <a:pt x="1588" y="3968"/>
                  </a:lnTo>
                  <a:lnTo>
                    <a:pt x="1868" y="3874"/>
                  </a:lnTo>
                  <a:lnTo>
                    <a:pt x="2101" y="3688"/>
                  </a:lnTo>
                  <a:lnTo>
                    <a:pt x="2288" y="3501"/>
                  </a:lnTo>
                  <a:lnTo>
                    <a:pt x="2474" y="3221"/>
                  </a:lnTo>
                  <a:lnTo>
                    <a:pt x="2614" y="2988"/>
                  </a:lnTo>
                  <a:lnTo>
                    <a:pt x="2661" y="2661"/>
                  </a:lnTo>
                  <a:close/>
                  <a:moveTo>
                    <a:pt x="1681" y="1"/>
                  </a:moveTo>
                  <a:lnTo>
                    <a:pt x="1448" y="48"/>
                  </a:lnTo>
                  <a:lnTo>
                    <a:pt x="1261" y="188"/>
                  </a:lnTo>
                  <a:lnTo>
                    <a:pt x="1167" y="374"/>
                  </a:lnTo>
                  <a:lnTo>
                    <a:pt x="1121" y="608"/>
                  </a:lnTo>
                  <a:lnTo>
                    <a:pt x="1121" y="2101"/>
                  </a:lnTo>
                  <a:lnTo>
                    <a:pt x="1167" y="2334"/>
                  </a:lnTo>
                  <a:lnTo>
                    <a:pt x="1261" y="2521"/>
                  </a:lnTo>
                  <a:lnTo>
                    <a:pt x="1448" y="2614"/>
                  </a:lnTo>
                  <a:lnTo>
                    <a:pt x="1681" y="2661"/>
                  </a:lnTo>
                  <a:lnTo>
                    <a:pt x="2288" y="2661"/>
                  </a:lnTo>
                  <a:lnTo>
                    <a:pt x="2194" y="2894"/>
                  </a:lnTo>
                  <a:lnTo>
                    <a:pt x="2101" y="3081"/>
                  </a:lnTo>
                  <a:lnTo>
                    <a:pt x="1961" y="3268"/>
                  </a:lnTo>
                  <a:lnTo>
                    <a:pt x="1821" y="3408"/>
                  </a:lnTo>
                  <a:lnTo>
                    <a:pt x="1634" y="3548"/>
                  </a:lnTo>
                  <a:lnTo>
                    <a:pt x="1448" y="3641"/>
                  </a:lnTo>
                  <a:lnTo>
                    <a:pt x="1214" y="3688"/>
                  </a:lnTo>
                  <a:lnTo>
                    <a:pt x="981" y="3688"/>
                  </a:lnTo>
                  <a:lnTo>
                    <a:pt x="794" y="3734"/>
                  </a:lnTo>
                  <a:lnTo>
                    <a:pt x="607" y="3781"/>
                  </a:lnTo>
                  <a:lnTo>
                    <a:pt x="421" y="3874"/>
                  </a:lnTo>
                  <a:lnTo>
                    <a:pt x="281" y="4014"/>
                  </a:lnTo>
                  <a:lnTo>
                    <a:pt x="187" y="4154"/>
                  </a:lnTo>
                  <a:lnTo>
                    <a:pt x="94" y="4294"/>
                  </a:lnTo>
                  <a:lnTo>
                    <a:pt x="1" y="4481"/>
                  </a:lnTo>
                  <a:lnTo>
                    <a:pt x="1" y="4714"/>
                  </a:lnTo>
                  <a:lnTo>
                    <a:pt x="1" y="11995"/>
                  </a:lnTo>
                  <a:lnTo>
                    <a:pt x="1" y="12321"/>
                  </a:lnTo>
                  <a:lnTo>
                    <a:pt x="94" y="12555"/>
                  </a:lnTo>
                  <a:lnTo>
                    <a:pt x="234" y="12835"/>
                  </a:lnTo>
                  <a:lnTo>
                    <a:pt x="421" y="13021"/>
                  </a:lnTo>
                  <a:lnTo>
                    <a:pt x="607" y="13208"/>
                  </a:lnTo>
                  <a:lnTo>
                    <a:pt x="887" y="13348"/>
                  </a:lnTo>
                  <a:lnTo>
                    <a:pt x="1121" y="13395"/>
                  </a:lnTo>
                  <a:lnTo>
                    <a:pt x="1448" y="13441"/>
                  </a:lnTo>
                  <a:lnTo>
                    <a:pt x="7048" y="13441"/>
                  </a:lnTo>
                  <a:lnTo>
                    <a:pt x="7328" y="13395"/>
                  </a:lnTo>
                  <a:lnTo>
                    <a:pt x="7608" y="13348"/>
                  </a:lnTo>
                  <a:lnTo>
                    <a:pt x="7841" y="13208"/>
                  </a:lnTo>
                  <a:lnTo>
                    <a:pt x="8074" y="13021"/>
                  </a:lnTo>
                  <a:lnTo>
                    <a:pt x="8214" y="12835"/>
                  </a:lnTo>
                  <a:lnTo>
                    <a:pt x="8354" y="12555"/>
                  </a:lnTo>
                  <a:lnTo>
                    <a:pt x="8448" y="12321"/>
                  </a:lnTo>
                  <a:lnTo>
                    <a:pt x="8494" y="11995"/>
                  </a:lnTo>
                  <a:lnTo>
                    <a:pt x="8494" y="4714"/>
                  </a:lnTo>
                  <a:lnTo>
                    <a:pt x="8448" y="4481"/>
                  </a:lnTo>
                  <a:lnTo>
                    <a:pt x="8401" y="4294"/>
                  </a:lnTo>
                  <a:lnTo>
                    <a:pt x="8308" y="4154"/>
                  </a:lnTo>
                  <a:lnTo>
                    <a:pt x="8168" y="4014"/>
                  </a:lnTo>
                  <a:lnTo>
                    <a:pt x="8028" y="3874"/>
                  </a:lnTo>
                  <a:lnTo>
                    <a:pt x="7841" y="3781"/>
                  </a:lnTo>
                  <a:lnTo>
                    <a:pt x="7654" y="3734"/>
                  </a:lnTo>
                  <a:lnTo>
                    <a:pt x="7468" y="3688"/>
                  </a:lnTo>
                  <a:lnTo>
                    <a:pt x="7234" y="3688"/>
                  </a:lnTo>
                  <a:lnTo>
                    <a:pt x="7048" y="3641"/>
                  </a:lnTo>
                  <a:lnTo>
                    <a:pt x="6814" y="3548"/>
                  </a:lnTo>
                  <a:lnTo>
                    <a:pt x="6628" y="3408"/>
                  </a:lnTo>
                  <a:lnTo>
                    <a:pt x="6488" y="3268"/>
                  </a:lnTo>
                  <a:lnTo>
                    <a:pt x="6348" y="3081"/>
                  </a:lnTo>
                  <a:lnTo>
                    <a:pt x="6254" y="2894"/>
                  </a:lnTo>
                  <a:lnTo>
                    <a:pt x="6208" y="2661"/>
                  </a:lnTo>
                  <a:lnTo>
                    <a:pt x="6768" y="2661"/>
                  </a:lnTo>
                  <a:lnTo>
                    <a:pt x="7001" y="2614"/>
                  </a:lnTo>
                  <a:lnTo>
                    <a:pt x="7188" y="2521"/>
                  </a:lnTo>
                  <a:lnTo>
                    <a:pt x="7328" y="2334"/>
                  </a:lnTo>
                  <a:lnTo>
                    <a:pt x="7374" y="2101"/>
                  </a:lnTo>
                  <a:lnTo>
                    <a:pt x="7374" y="608"/>
                  </a:lnTo>
                  <a:lnTo>
                    <a:pt x="7328" y="374"/>
                  </a:lnTo>
                  <a:lnTo>
                    <a:pt x="7188" y="188"/>
                  </a:lnTo>
                  <a:lnTo>
                    <a:pt x="7001" y="48"/>
                  </a:lnTo>
                  <a:lnTo>
                    <a:pt x="67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4897950" y="2502800"/>
              <a:ext cx="101525" cy="98025"/>
            </a:xfrm>
            <a:custGeom>
              <a:avLst/>
              <a:gdLst/>
              <a:ahLst/>
              <a:cxnLst/>
              <a:rect l="l" t="t" r="r" b="b"/>
              <a:pathLst>
                <a:path w="4061" h="3921" extrusionOk="0">
                  <a:moveTo>
                    <a:pt x="980" y="421"/>
                  </a:moveTo>
                  <a:lnTo>
                    <a:pt x="1447" y="468"/>
                  </a:lnTo>
                  <a:lnTo>
                    <a:pt x="1914" y="608"/>
                  </a:lnTo>
                  <a:lnTo>
                    <a:pt x="2380" y="794"/>
                  </a:lnTo>
                  <a:lnTo>
                    <a:pt x="2614" y="888"/>
                  </a:lnTo>
                  <a:lnTo>
                    <a:pt x="2847" y="1074"/>
                  </a:lnTo>
                  <a:lnTo>
                    <a:pt x="3080" y="1261"/>
                  </a:lnTo>
                  <a:lnTo>
                    <a:pt x="3220" y="1494"/>
                  </a:lnTo>
                  <a:lnTo>
                    <a:pt x="3360" y="1681"/>
                  </a:lnTo>
                  <a:lnTo>
                    <a:pt x="3407" y="1868"/>
                  </a:lnTo>
                  <a:lnTo>
                    <a:pt x="3454" y="2054"/>
                  </a:lnTo>
                  <a:lnTo>
                    <a:pt x="3454" y="2194"/>
                  </a:lnTo>
                  <a:lnTo>
                    <a:pt x="3407" y="2474"/>
                  </a:lnTo>
                  <a:lnTo>
                    <a:pt x="2847" y="1868"/>
                  </a:lnTo>
                  <a:lnTo>
                    <a:pt x="2194" y="1308"/>
                  </a:lnTo>
                  <a:lnTo>
                    <a:pt x="1540" y="794"/>
                  </a:lnTo>
                  <a:lnTo>
                    <a:pt x="980" y="421"/>
                  </a:lnTo>
                  <a:close/>
                  <a:moveTo>
                    <a:pt x="467" y="561"/>
                  </a:moveTo>
                  <a:lnTo>
                    <a:pt x="1074" y="934"/>
                  </a:lnTo>
                  <a:lnTo>
                    <a:pt x="1774" y="1448"/>
                  </a:lnTo>
                  <a:lnTo>
                    <a:pt x="2520" y="2101"/>
                  </a:lnTo>
                  <a:lnTo>
                    <a:pt x="2894" y="2474"/>
                  </a:lnTo>
                  <a:lnTo>
                    <a:pt x="3174" y="2801"/>
                  </a:lnTo>
                  <a:lnTo>
                    <a:pt x="2940" y="2941"/>
                  </a:lnTo>
                  <a:lnTo>
                    <a:pt x="2754" y="2988"/>
                  </a:lnTo>
                  <a:lnTo>
                    <a:pt x="2380" y="2988"/>
                  </a:lnTo>
                  <a:lnTo>
                    <a:pt x="2147" y="2941"/>
                  </a:lnTo>
                  <a:lnTo>
                    <a:pt x="1867" y="2801"/>
                  </a:lnTo>
                  <a:lnTo>
                    <a:pt x="1587" y="2614"/>
                  </a:lnTo>
                  <a:lnTo>
                    <a:pt x="1354" y="2381"/>
                  </a:lnTo>
                  <a:lnTo>
                    <a:pt x="1167" y="2101"/>
                  </a:lnTo>
                  <a:lnTo>
                    <a:pt x="980" y="1868"/>
                  </a:lnTo>
                  <a:lnTo>
                    <a:pt x="840" y="1588"/>
                  </a:lnTo>
                  <a:lnTo>
                    <a:pt x="607" y="1028"/>
                  </a:lnTo>
                  <a:lnTo>
                    <a:pt x="467" y="561"/>
                  </a:lnTo>
                  <a:close/>
                  <a:moveTo>
                    <a:pt x="140" y="1"/>
                  </a:moveTo>
                  <a:lnTo>
                    <a:pt x="47" y="48"/>
                  </a:lnTo>
                  <a:lnTo>
                    <a:pt x="0" y="141"/>
                  </a:lnTo>
                  <a:lnTo>
                    <a:pt x="0" y="188"/>
                  </a:lnTo>
                  <a:lnTo>
                    <a:pt x="47" y="514"/>
                  </a:lnTo>
                  <a:lnTo>
                    <a:pt x="280" y="1214"/>
                  </a:lnTo>
                  <a:lnTo>
                    <a:pt x="467" y="1728"/>
                  </a:lnTo>
                  <a:lnTo>
                    <a:pt x="700" y="2194"/>
                  </a:lnTo>
                  <a:lnTo>
                    <a:pt x="1027" y="2568"/>
                  </a:lnTo>
                  <a:lnTo>
                    <a:pt x="1307" y="2894"/>
                  </a:lnTo>
                  <a:lnTo>
                    <a:pt x="1680" y="3128"/>
                  </a:lnTo>
                  <a:lnTo>
                    <a:pt x="2007" y="3314"/>
                  </a:lnTo>
                  <a:lnTo>
                    <a:pt x="2287" y="3361"/>
                  </a:lnTo>
                  <a:lnTo>
                    <a:pt x="2567" y="3408"/>
                  </a:lnTo>
                  <a:lnTo>
                    <a:pt x="2940" y="3361"/>
                  </a:lnTo>
                  <a:lnTo>
                    <a:pt x="3220" y="3268"/>
                  </a:lnTo>
                  <a:lnTo>
                    <a:pt x="3407" y="3128"/>
                  </a:lnTo>
                  <a:lnTo>
                    <a:pt x="3547" y="3408"/>
                  </a:lnTo>
                  <a:lnTo>
                    <a:pt x="3687" y="3734"/>
                  </a:lnTo>
                  <a:lnTo>
                    <a:pt x="3734" y="3874"/>
                  </a:lnTo>
                  <a:lnTo>
                    <a:pt x="3874" y="3921"/>
                  </a:lnTo>
                  <a:lnTo>
                    <a:pt x="3920" y="3874"/>
                  </a:lnTo>
                  <a:lnTo>
                    <a:pt x="4014" y="3874"/>
                  </a:lnTo>
                  <a:lnTo>
                    <a:pt x="4060" y="3781"/>
                  </a:lnTo>
                  <a:lnTo>
                    <a:pt x="4060" y="3734"/>
                  </a:lnTo>
                  <a:lnTo>
                    <a:pt x="4060" y="3641"/>
                  </a:lnTo>
                  <a:lnTo>
                    <a:pt x="3967" y="3361"/>
                  </a:lnTo>
                  <a:lnTo>
                    <a:pt x="3874" y="3174"/>
                  </a:lnTo>
                  <a:lnTo>
                    <a:pt x="3687" y="2848"/>
                  </a:lnTo>
                  <a:lnTo>
                    <a:pt x="3780" y="2614"/>
                  </a:lnTo>
                  <a:lnTo>
                    <a:pt x="3874" y="2241"/>
                  </a:lnTo>
                  <a:lnTo>
                    <a:pt x="3827" y="2008"/>
                  </a:lnTo>
                  <a:lnTo>
                    <a:pt x="3827" y="1774"/>
                  </a:lnTo>
                  <a:lnTo>
                    <a:pt x="3734" y="1588"/>
                  </a:lnTo>
                  <a:lnTo>
                    <a:pt x="3640" y="1354"/>
                  </a:lnTo>
                  <a:lnTo>
                    <a:pt x="3360" y="1028"/>
                  </a:lnTo>
                  <a:lnTo>
                    <a:pt x="3080" y="748"/>
                  </a:lnTo>
                  <a:lnTo>
                    <a:pt x="2707" y="514"/>
                  </a:lnTo>
                  <a:lnTo>
                    <a:pt x="2287" y="281"/>
                  </a:lnTo>
                  <a:lnTo>
                    <a:pt x="1774" y="141"/>
                  </a:lnTo>
                  <a:lnTo>
                    <a:pt x="1214" y="48"/>
                  </a:lnTo>
                  <a:lnTo>
                    <a:pt x="5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3"/>
            <p:cNvSpPr/>
            <p:nvPr/>
          </p:nvSpPr>
          <p:spPr>
            <a:xfrm>
              <a:off x="4866450" y="2482975"/>
              <a:ext cx="164525" cy="56025"/>
            </a:xfrm>
            <a:custGeom>
              <a:avLst/>
              <a:gdLst/>
              <a:ahLst/>
              <a:cxnLst/>
              <a:rect l="l" t="t" r="r" b="b"/>
              <a:pathLst>
                <a:path w="6581" h="2241" extrusionOk="0">
                  <a:moveTo>
                    <a:pt x="654" y="0"/>
                  </a:moveTo>
                  <a:lnTo>
                    <a:pt x="420" y="47"/>
                  </a:lnTo>
                  <a:lnTo>
                    <a:pt x="187" y="187"/>
                  </a:lnTo>
                  <a:lnTo>
                    <a:pt x="47" y="421"/>
                  </a:lnTo>
                  <a:lnTo>
                    <a:pt x="0" y="654"/>
                  </a:lnTo>
                  <a:lnTo>
                    <a:pt x="0" y="2054"/>
                  </a:lnTo>
                  <a:lnTo>
                    <a:pt x="0" y="2101"/>
                  </a:lnTo>
                  <a:lnTo>
                    <a:pt x="47" y="2194"/>
                  </a:lnTo>
                  <a:lnTo>
                    <a:pt x="140" y="2241"/>
                  </a:lnTo>
                  <a:lnTo>
                    <a:pt x="280" y="2241"/>
                  </a:lnTo>
                  <a:lnTo>
                    <a:pt x="327" y="2194"/>
                  </a:lnTo>
                  <a:lnTo>
                    <a:pt x="373" y="2101"/>
                  </a:lnTo>
                  <a:lnTo>
                    <a:pt x="420" y="2054"/>
                  </a:lnTo>
                  <a:lnTo>
                    <a:pt x="420" y="654"/>
                  </a:lnTo>
                  <a:lnTo>
                    <a:pt x="420" y="561"/>
                  </a:lnTo>
                  <a:lnTo>
                    <a:pt x="467" y="467"/>
                  </a:lnTo>
                  <a:lnTo>
                    <a:pt x="560" y="421"/>
                  </a:lnTo>
                  <a:lnTo>
                    <a:pt x="6020" y="421"/>
                  </a:lnTo>
                  <a:lnTo>
                    <a:pt x="6114" y="467"/>
                  </a:lnTo>
                  <a:lnTo>
                    <a:pt x="6160" y="561"/>
                  </a:lnTo>
                  <a:lnTo>
                    <a:pt x="6207" y="654"/>
                  </a:lnTo>
                  <a:lnTo>
                    <a:pt x="6207" y="2054"/>
                  </a:lnTo>
                  <a:lnTo>
                    <a:pt x="6207" y="2101"/>
                  </a:lnTo>
                  <a:lnTo>
                    <a:pt x="6254" y="2194"/>
                  </a:lnTo>
                  <a:lnTo>
                    <a:pt x="6300" y="2241"/>
                  </a:lnTo>
                  <a:lnTo>
                    <a:pt x="6487" y="2241"/>
                  </a:lnTo>
                  <a:lnTo>
                    <a:pt x="6534" y="2194"/>
                  </a:lnTo>
                  <a:lnTo>
                    <a:pt x="6580" y="2101"/>
                  </a:lnTo>
                  <a:lnTo>
                    <a:pt x="6580" y="2054"/>
                  </a:lnTo>
                  <a:lnTo>
                    <a:pt x="6580" y="654"/>
                  </a:lnTo>
                  <a:lnTo>
                    <a:pt x="6534" y="421"/>
                  </a:lnTo>
                  <a:lnTo>
                    <a:pt x="6394" y="187"/>
                  </a:lnTo>
                  <a:lnTo>
                    <a:pt x="6207" y="47"/>
                  </a:lnTo>
                  <a:lnTo>
                    <a:pt x="59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3"/>
            <p:cNvSpPr/>
            <p:nvPr/>
          </p:nvSpPr>
          <p:spPr>
            <a:xfrm>
              <a:off x="4866450" y="2563475"/>
              <a:ext cx="164525" cy="53700"/>
            </a:xfrm>
            <a:custGeom>
              <a:avLst/>
              <a:gdLst/>
              <a:ahLst/>
              <a:cxnLst/>
              <a:rect l="l" t="t" r="r" b="b"/>
              <a:pathLst>
                <a:path w="6581" h="2148" extrusionOk="0">
                  <a:moveTo>
                    <a:pt x="187" y="1"/>
                  </a:moveTo>
                  <a:lnTo>
                    <a:pt x="140" y="47"/>
                  </a:lnTo>
                  <a:lnTo>
                    <a:pt x="47" y="47"/>
                  </a:lnTo>
                  <a:lnTo>
                    <a:pt x="0" y="141"/>
                  </a:lnTo>
                  <a:lnTo>
                    <a:pt x="0" y="187"/>
                  </a:lnTo>
                  <a:lnTo>
                    <a:pt x="0" y="1494"/>
                  </a:lnTo>
                  <a:lnTo>
                    <a:pt x="47" y="1727"/>
                  </a:lnTo>
                  <a:lnTo>
                    <a:pt x="187" y="1961"/>
                  </a:lnTo>
                  <a:lnTo>
                    <a:pt x="420" y="2101"/>
                  </a:lnTo>
                  <a:lnTo>
                    <a:pt x="654" y="2147"/>
                  </a:lnTo>
                  <a:lnTo>
                    <a:pt x="5927" y="2147"/>
                  </a:lnTo>
                  <a:lnTo>
                    <a:pt x="6207" y="2101"/>
                  </a:lnTo>
                  <a:lnTo>
                    <a:pt x="6394" y="1961"/>
                  </a:lnTo>
                  <a:lnTo>
                    <a:pt x="6534" y="1727"/>
                  </a:lnTo>
                  <a:lnTo>
                    <a:pt x="6580" y="1494"/>
                  </a:lnTo>
                  <a:lnTo>
                    <a:pt x="6580" y="187"/>
                  </a:lnTo>
                  <a:lnTo>
                    <a:pt x="6580" y="141"/>
                  </a:lnTo>
                  <a:lnTo>
                    <a:pt x="6534" y="47"/>
                  </a:lnTo>
                  <a:lnTo>
                    <a:pt x="6487" y="47"/>
                  </a:lnTo>
                  <a:lnTo>
                    <a:pt x="6394" y="1"/>
                  </a:lnTo>
                  <a:lnTo>
                    <a:pt x="6300" y="47"/>
                  </a:lnTo>
                  <a:lnTo>
                    <a:pt x="6254" y="47"/>
                  </a:lnTo>
                  <a:lnTo>
                    <a:pt x="6207" y="141"/>
                  </a:lnTo>
                  <a:lnTo>
                    <a:pt x="6207" y="187"/>
                  </a:lnTo>
                  <a:lnTo>
                    <a:pt x="6207" y="1494"/>
                  </a:lnTo>
                  <a:lnTo>
                    <a:pt x="6160" y="1587"/>
                  </a:lnTo>
                  <a:lnTo>
                    <a:pt x="6114" y="1681"/>
                  </a:lnTo>
                  <a:lnTo>
                    <a:pt x="6020" y="1727"/>
                  </a:lnTo>
                  <a:lnTo>
                    <a:pt x="5927" y="1774"/>
                  </a:lnTo>
                  <a:lnTo>
                    <a:pt x="654" y="1774"/>
                  </a:lnTo>
                  <a:lnTo>
                    <a:pt x="560" y="1727"/>
                  </a:lnTo>
                  <a:lnTo>
                    <a:pt x="467" y="1681"/>
                  </a:lnTo>
                  <a:lnTo>
                    <a:pt x="420" y="1587"/>
                  </a:lnTo>
                  <a:lnTo>
                    <a:pt x="420" y="1494"/>
                  </a:lnTo>
                  <a:lnTo>
                    <a:pt x="420" y="187"/>
                  </a:lnTo>
                  <a:lnTo>
                    <a:pt x="373" y="141"/>
                  </a:lnTo>
                  <a:lnTo>
                    <a:pt x="327" y="47"/>
                  </a:lnTo>
                  <a:lnTo>
                    <a:pt x="280" y="47"/>
                  </a:lnTo>
                  <a:lnTo>
                    <a:pt x="1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3"/>
            <p:cNvSpPr/>
            <p:nvPr/>
          </p:nvSpPr>
          <p:spPr>
            <a:xfrm>
              <a:off x="4895600" y="2356975"/>
              <a:ext cx="9375" cy="37350"/>
            </a:xfrm>
            <a:custGeom>
              <a:avLst/>
              <a:gdLst/>
              <a:ahLst/>
              <a:cxnLst/>
              <a:rect l="l" t="t" r="r" b="b"/>
              <a:pathLst>
                <a:path w="375" h="1494" extrusionOk="0">
                  <a:moveTo>
                    <a:pt x="188" y="0"/>
                  </a:moveTo>
                  <a:lnTo>
                    <a:pt x="94" y="47"/>
                  </a:lnTo>
                  <a:lnTo>
                    <a:pt x="48" y="94"/>
                  </a:lnTo>
                  <a:lnTo>
                    <a:pt x="1" y="140"/>
                  </a:lnTo>
                  <a:lnTo>
                    <a:pt x="1" y="234"/>
                  </a:lnTo>
                  <a:lnTo>
                    <a:pt x="1" y="1307"/>
                  </a:lnTo>
                  <a:lnTo>
                    <a:pt x="1" y="1400"/>
                  </a:lnTo>
                  <a:lnTo>
                    <a:pt x="48" y="1447"/>
                  </a:lnTo>
                  <a:lnTo>
                    <a:pt x="94" y="1494"/>
                  </a:lnTo>
                  <a:lnTo>
                    <a:pt x="234" y="1494"/>
                  </a:lnTo>
                  <a:lnTo>
                    <a:pt x="328" y="1447"/>
                  </a:lnTo>
                  <a:lnTo>
                    <a:pt x="374" y="1400"/>
                  </a:lnTo>
                  <a:lnTo>
                    <a:pt x="374" y="1307"/>
                  </a:lnTo>
                  <a:lnTo>
                    <a:pt x="374" y="234"/>
                  </a:lnTo>
                  <a:lnTo>
                    <a:pt x="374" y="140"/>
                  </a:lnTo>
                  <a:lnTo>
                    <a:pt x="328" y="94"/>
                  </a:lnTo>
                  <a:lnTo>
                    <a:pt x="234" y="47"/>
                  </a:lnTo>
                  <a:lnTo>
                    <a:pt x="1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4928275" y="2356975"/>
              <a:ext cx="9350" cy="37350"/>
            </a:xfrm>
            <a:custGeom>
              <a:avLst/>
              <a:gdLst/>
              <a:ahLst/>
              <a:cxnLst/>
              <a:rect l="l" t="t" r="r" b="b"/>
              <a:pathLst>
                <a:path w="374" h="1494" extrusionOk="0">
                  <a:moveTo>
                    <a:pt x="187" y="0"/>
                  </a:moveTo>
                  <a:lnTo>
                    <a:pt x="94" y="47"/>
                  </a:lnTo>
                  <a:lnTo>
                    <a:pt x="47" y="94"/>
                  </a:lnTo>
                  <a:lnTo>
                    <a:pt x="1" y="140"/>
                  </a:lnTo>
                  <a:lnTo>
                    <a:pt x="1" y="234"/>
                  </a:lnTo>
                  <a:lnTo>
                    <a:pt x="1" y="1307"/>
                  </a:lnTo>
                  <a:lnTo>
                    <a:pt x="1" y="1400"/>
                  </a:lnTo>
                  <a:lnTo>
                    <a:pt x="47" y="1447"/>
                  </a:lnTo>
                  <a:lnTo>
                    <a:pt x="94" y="1494"/>
                  </a:lnTo>
                  <a:lnTo>
                    <a:pt x="234" y="1494"/>
                  </a:lnTo>
                  <a:lnTo>
                    <a:pt x="327" y="1447"/>
                  </a:lnTo>
                  <a:lnTo>
                    <a:pt x="374" y="1400"/>
                  </a:lnTo>
                  <a:lnTo>
                    <a:pt x="374" y="1307"/>
                  </a:lnTo>
                  <a:lnTo>
                    <a:pt x="374" y="234"/>
                  </a:lnTo>
                  <a:lnTo>
                    <a:pt x="374" y="140"/>
                  </a:lnTo>
                  <a:lnTo>
                    <a:pt x="327" y="94"/>
                  </a:lnTo>
                  <a:lnTo>
                    <a:pt x="234" y="47"/>
                  </a:lnTo>
                  <a:lnTo>
                    <a:pt x="1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4959775" y="2356975"/>
              <a:ext cx="10525" cy="37350"/>
            </a:xfrm>
            <a:custGeom>
              <a:avLst/>
              <a:gdLst/>
              <a:ahLst/>
              <a:cxnLst/>
              <a:rect l="l" t="t" r="r" b="b"/>
              <a:pathLst>
                <a:path w="421" h="1494" extrusionOk="0">
                  <a:moveTo>
                    <a:pt x="234" y="0"/>
                  </a:moveTo>
                  <a:lnTo>
                    <a:pt x="141" y="47"/>
                  </a:lnTo>
                  <a:lnTo>
                    <a:pt x="94" y="94"/>
                  </a:lnTo>
                  <a:lnTo>
                    <a:pt x="47" y="140"/>
                  </a:lnTo>
                  <a:lnTo>
                    <a:pt x="1" y="234"/>
                  </a:lnTo>
                  <a:lnTo>
                    <a:pt x="1" y="1307"/>
                  </a:lnTo>
                  <a:lnTo>
                    <a:pt x="47" y="1400"/>
                  </a:lnTo>
                  <a:lnTo>
                    <a:pt x="94" y="1447"/>
                  </a:lnTo>
                  <a:lnTo>
                    <a:pt x="141" y="1494"/>
                  </a:lnTo>
                  <a:lnTo>
                    <a:pt x="281" y="1494"/>
                  </a:lnTo>
                  <a:lnTo>
                    <a:pt x="374" y="1447"/>
                  </a:lnTo>
                  <a:lnTo>
                    <a:pt x="421" y="1400"/>
                  </a:lnTo>
                  <a:lnTo>
                    <a:pt x="421" y="1307"/>
                  </a:lnTo>
                  <a:lnTo>
                    <a:pt x="421" y="234"/>
                  </a:lnTo>
                  <a:lnTo>
                    <a:pt x="421" y="140"/>
                  </a:lnTo>
                  <a:lnTo>
                    <a:pt x="374" y="94"/>
                  </a:lnTo>
                  <a:lnTo>
                    <a:pt x="281" y="47"/>
                  </a:lnTo>
                  <a:lnTo>
                    <a:pt x="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4992450" y="2356975"/>
              <a:ext cx="10525" cy="37350"/>
            </a:xfrm>
            <a:custGeom>
              <a:avLst/>
              <a:gdLst/>
              <a:ahLst/>
              <a:cxnLst/>
              <a:rect l="l" t="t" r="r" b="b"/>
              <a:pathLst>
                <a:path w="421" h="1494" extrusionOk="0">
                  <a:moveTo>
                    <a:pt x="234" y="0"/>
                  </a:moveTo>
                  <a:lnTo>
                    <a:pt x="140" y="47"/>
                  </a:lnTo>
                  <a:lnTo>
                    <a:pt x="94" y="94"/>
                  </a:lnTo>
                  <a:lnTo>
                    <a:pt x="47" y="140"/>
                  </a:lnTo>
                  <a:lnTo>
                    <a:pt x="0" y="234"/>
                  </a:lnTo>
                  <a:lnTo>
                    <a:pt x="0" y="1307"/>
                  </a:lnTo>
                  <a:lnTo>
                    <a:pt x="47" y="1400"/>
                  </a:lnTo>
                  <a:lnTo>
                    <a:pt x="94" y="1447"/>
                  </a:lnTo>
                  <a:lnTo>
                    <a:pt x="140" y="1494"/>
                  </a:lnTo>
                  <a:lnTo>
                    <a:pt x="280" y="1494"/>
                  </a:lnTo>
                  <a:lnTo>
                    <a:pt x="374" y="1447"/>
                  </a:lnTo>
                  <a:lnTo>
                    <a:pt x="420" y="1400"/>
                  </a:lnTo>
                  <a:lnTo>
                    <a:pt x="420" y="1307"/>
                  </a:lnTo>
                  <a:lnTo>
                    <a:pt x="420" y="234"/>
                  </a:lnTo>
                  <a:lnTo>
                    <a:pt x="420" y="140"/>
                  </a:lnTo>
                  <a:lnTo>
                    <a:pt x="374" y="94"/>
                  </a:lnTo>
                  <a:lnTo>
                    <a:pt x="280" y="47"/>
                  </a:lnTo>
                  <a:lnTo>
                    <a:pt x="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43"/>
          <p:cNvGrpSpPr/>
          <p:nvPr/>
        </p:nvGrpSpPr>
        <p:grpSpPr>
          <a:xfrm>
            <a:off x="1482050" y="2619006"/>
            <a:ext cx="288200" cy="336050"/>
            <a:chOff x="5552475" y="2344125"/>
            <a:chExt cx="288200" cy="336050"/>
          </a:xfrm>
        </p:grpSpPr>
        <p:sp>
          <p:nvSpPr>
            <p:cNvPr id="546" name="Google Shape;546;p43"/>
            <p:cNvSpPr/>
            <p:nvPr/>
          </p:nvSpPr>
          <p:spPr>
            <a:xfrm>
              <a:off x="5611975" y="2527300"/>
              <a:ext cx="169200" cy="70025"/>
            </a:xfrm>
            <a:custGeom>
              <a:avLst/>
              <a:gdLst/>
              <a:ahLst/>
              <a:cxnLst/>
              <a:rect l="l" t="t" r="r" b="b"/>
              <a:pathLst>
                <a:path w="6768" h="2801" extrusionOk="0">
                  <a:moveTo>
                    <a:pt x="140" y="1"/>
                  </a:moveTo>
                  <a:lnTo>
                    <a:pt x="47" y="48"/>
                  </a:lnTo>
                  <a:lnTo>
                    <a:pt x="0" y="94"/>
                  </a:lnTo>
                  <a:lnTo>
                    <a:pt x="0" y="188"/>
                  </a:lnTo>
                  <a:lnTo>
                    <a:pt x="0" y="2054"/>
                  </a:lnTo>
                  <a:lnTo>
                    <a:pt x="0" y="2194"/>
                  </a:lnTo>
                  <a:lnTo>
                    <a:pt x="47" y="2334"/>
                  </a:lnTo>
                  <a:lnTo>
                    <a:pt x="234" y="2568"/>
                  </a:lnTo>
                  <a:lnTo>
                    <a:pt x="420" y="2754"/>
                  </a:lnTo>
                  <a:lnTo>
                    <a:pt x="560" y="2754"/>
                  </a:lnTo>
                  <a:lnTo>
                    <a:pt x="747" y="2801"/>
                  </a:lnTo>
                  <a:lnTo>
                    <a:pt x="6067" y="2801"/>
                  </a:lnTo>
                  <a:lnTo>
                    <a:pt x="6207" y="2754"/>
                  </a:lnTo>
                  <a:lnTo>
                    <a:pt x="6347" y="2754"/>
                  </a:lnTo>
                  <a:lnTo>
                    <a:pt x="6580" y="2568"/>
                  </a:lnTo>
                  <a:lnTo>
                    <a:pt x="6720" y="2334"/>
                  </a:lnTo>
                  <a:lnTo>
                    <a:pt x="6767" y="2194"/>
                  </a:lnTo>
                  <a:lnTo>
                    <a:pt x="6767" y="2054"/>
                  </a:lnTo>
                  <a:lnTo>
                    <a:pt x="6767" y="188"/>
                  </a:lnTo>
                  <a:lnTo>
                    <a:pt x="6767" y="94"/>
                  </a:lnTo>
                  <a:lnTo>
                    <a:pt x="6720" y="48"/>
                  </a:lnTo>
                  <a:lnTo>
                    <a:pt x="6674" y="1"/>
                  </a:lnTo>
                  <a:lnTo>
                    <a:pt x="6487" y="1"/>
                  </a:lnTo>
                  <a:lnTo>
                    <a:pt x="6440" y="48"/>
                  </a:lnTo>
                  <a:lnTo>
                    <a:pt x="6394" y="94"/>
                  </a:lnTo>
                  <a:lnTo>
                    <a:pt x="6394" y="188"/>
                  </a:lnTo>
                  <a:lnTo>
                    <a:pt x="6394" y="2054"/>
                  </a:lnTo>
                  <a:lnTo>
                    <a:pt x="6347" y="2194"/>
                  </a:lnTo>
                  <a:lnTo>
                    <a:pt x="6300" y="2288"/>
                  </a:lnTo>
                  <a:lnTo>
                    <a:pt x="6207" y="2381"/>
                  </a:lnTo>
                  <a:lnTo>
                    <a:pt x="607" y="2381"/>
                  </a:lnTo>
                  <a:lnTo>
                    <a:pt x="514" y="2288"/>
                  </a:lnTo>
                  <a:lnTo>
                    <a:pt x="420" y="2194"/>
                  </a:lnTo>
                  <a:lnTo>
                    <a:pt x="374" y="2054"/>
                  </a:lnTo>
                  <a:lnTo>
                    <a:pt x="374" y="188"/>
                  </a:lnTo>
                  <a:lnTo>
                    <a:pt x="374" y="94"/>
                  </a:lnTo>
                  <a:lnTo>
                    <a:pt x="327" y="48"/>
                  </a:lnTo>
                  <a:lnTo>
                    <a:pt x="2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5611975" y="2426975"/>
              <a:ext cx="169200" cy="74700"/>
            </a:xfrm>
            <a:custGeom>
              <a:avLst/>
              <a:gdLst/>
              <a:ahLst/>
              <a:cxnLst/>
              <a:rect l="l" t="t" r="r" b="b"/>
              <a:pathLst>
                <a:path w="6768" h="2988" extrusionOk="0">
                  <a:moveTo>
                    <a:pt x="747" y="0"/>
                  </a:moveTo>
                  <a:lnTo>
                    <a:pt x="560" y="47"/>
                  </a:lnTo>
                  <a:lnTo>
                    <a:pt x="420" y="94"/>
                  </a:lnTo>
                  <a:lnTo>
                    <a:pt x="234" y="234"/>
                  </a:lnTo>
                  <a:lnTo>
                    <a:pt x="47" y="467"/>
                  </a:lnTo>
                  <a:lnTo>
                    <a:pt x="0" y="607"/>
                  </a:lnTo>
                  <a:lnTo>
                    <a:pt x="0" y="747"/>
                  </a:lnTo>
                  <a:lnTo>
                    <a:pt x="0" y="2801"/>
                  </a:lnTo>
                  <a:lnTo>
                    <a:pt x="0" y="2847"/>
                  </a:lnTo>
                  <a:lnTo>
                    <a:pt x="47" y="2941"/>
                  </a:lnTo>
                  <a:lnTo>
                    <a:pt x="140" y="2941"/>
                  </a:lnTo>
                  <a:lnTo>
                    <a:pt x="187" y="2987"/>
                  </a:lnTo>
                  <a:lnTo>
                    <a:pt x="280" y="2941"/>
                  </a:lnTo>
                  <a:lnTo>
                    <a:pt x="327" y="2941"/>
                  </a:lnTo>
                  <a:lnTo>
                    <a:pt x="374" y="2847"/>
                  </a:lnTo>
                  <a:lnTo>
                    <a:pt x="374" y="2801"/>
                  </a:lnTo>
                  <a:lnTo>
                    <a:pt x="374" y="747"/>
                  </a:lnTo>
                  <a:lnTo>
                    <a:pt x="420" y="607"/>
                  </a:lnTo>
                  <a:lnTo>
                    <a:pt x="514" y="514"/>
                  </a:lnTo>
                  <a:lnTo>
                    <a:pt x="607" y="420"/>
                  </a:lnTo>
                  <a:lnTo>
                    <a:pt x="6207" y="420"/>
                  </a:lnTo>
                  <a:lnTo>
                    <a:pt x="6300" y="514"/>
                  </a:lnTo>
                  <a:lnTo>
                    <a:pt x="6347" y="607"/>
                  </a:lnTo>
                  <a:lnTo>
                    <a:pt x="6394" y="747"/>
                  </a:lnTo>
                  <a:lnTo>
                    <a:pt x="6394" y="2801"/>
                  </a:lnTo>
                  <a:lnTo>
                    <a:pt x="6394" y="2894"/>
                  </a:lnTo>
                  <a:lnTo>
                    <a:pt x="6440" y="2941"/>
                  </a:lnTo>
                  <a:lnTo>
                    <a:pt x="6487" y="2987"/>
                  </a:lnTo>
                  <a:lnTo>
                    <a:pt x="6674" y="2987"/>
                  </a:lnTo>
                  <a:lnTo>
                    <a:pt x="6720" y="2941"/>
                  </a:lnTo>
                  <a:lnTo>
                    <a:pt x="6767" y="2894"/>
                  </a:lnTo>
                  <a:lnTo>
                    <a:pt x="6767" y="2801"/>
                  </a:lnTo>
                  <a:lnTo>
                    <a:pt x="6767" y="747"/>
                  </a:lnTo>
                  <a:lnTo>
                    <a:pt x="6767" y="607"/>
                  </a:lnTo>
                  <a:lnTo>
                    <a:pt x="6720" y="467"/>
                  </a:lnTo>
                  <a:lnTo>
                    <a:pt x="6580" y="234"/>
                  </a:lnTo>
                  <a:lnTo>
                    <a:pt x="6347" y="94"/>
                  </a:lnTo>
                  <a:lnTo>
                    <a:pt x="6207" y="47"/>
                  </a:lnTo>
                  <a:lnTo>
                    <a:pt x="60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5639975" y="2465475"/>
              <a:ext cx="108525" cy="98025"/>
            </a:xfrm>
            <a:custGeom>
              <a:avLst/>
              <a:gdLst/>
              <a:ahLst/>
              <a:cxnLst/>
              <a:rect l="l" t="t" r="r" b="b"/>
              <a:pathLst>
                <a:path w="4341" h="3921" extrusionOk="0">
                  <a:moveTo>
                    <a:pt x="934" y="420"/>
                  </a:moveTo>
                  <a:lnTo>
                    <a:pt x="1494" y="514"/>
                  </a:lnTo>
                  <a:lnTo>
                    <a:pt x="2054" y="654"/>
                  </a:lnTo>
                  <a:lnTo>
                    <a:pt x="2380" y="747"/>
                  </a:lnTo>
                  <a:lnTo>
                    <a:pt x="2660" y="887"/>
                  </a:lnTo>
                  <a:lnTo>
                    <a:pt x="2940" y="1027"/>
                  </a:lnTo>
                  <a:lnTo>
                    <a:pt x="3220" y="1214"/>
                  </a:lnTo>
                  <a:lnTo>
                    <a:pt x="3500" y="1494"/>
                  </a:lnTo>
                  <a:lnTo>
                    <a:pt x="3687" y="1727"/>
                  </a:lnTo>
                  <a:lnTo>
                    <a:pt x="3827" y="1961"/>
                  </a:lnTo>
                  <a:lnTo>
                    <a:pt x="3920" y="2194"/>
                  </a:lnTo>
                  <a:lnTo>
                    <a:pt x="3920" y="2427"/>
                  </a:lnTo>
                  <a:lnTo>
                    <a:pt x="3920" y="2614"/>
                  </a:lnTo>
                  <a:lnTo>
                    <a:pt x="3874" y="2941"/>
                  </a:lnTo>
                  <a:lnTo>
                    <a:pt x="3547" y="2567"/>
                  </a:lnTo>
                  <a:lnTo>
                    <a:pt x="3174" y="2194"/>
                  </a:lnTo>
                  <a:lnTo>
                    <a:pt x="2380" y="1494"/>
                  </a:lnTo>
                  <a:lnTo>
                    <a:pt x="1634" y="887"/>
                  </a:lnTo>
                  <a:lnTo>
                    <a:pt x="934" y="420"/>
                  </a:lnTo>
                  <a:close/>
                  <a:moveTo>
                    <a:pt x="467" y="607"/>
                  </a:moveTo>
                  <a:lnTo>
                    <a:pt x="1120" y="1027"/>
                  </a:lnTo>
                  <a:lnTo>
                    <a:pt x="1960" y="1681"/>
                  </a:lnTo>
                  <a:lnTo>
                    <a:pt x="2847" y="2427"/>
                  </a:lnTo>
                  <a:lnTo>
                    <a:pt x="3267" y="2847"/>
                  </a:lnTo>
                  <a:lnTo>
                    <a:pt x="3640" y="3267"/>
                  </a:lnTo>
                  <a:lnTo>
                    <a:pt x="3360" y="3407"/>
                  </a:lnTo>
                  <a:lnTo>
                    <a:pt x="3174" y="3454"/>
                  </a:lnTo>
                  <a:lnTo>
                    <a:pt x="2940" y="3501"/>
                  </a:lnTo>
                  <a:lnTo>
                    <a:pt x="2660" y="3501"/>
                  </a:lnTo>
                  <a:lnTo>
                    <a:pt x="2380" y="3407"/>
                  </a:lnTo>
                  <a:lnTo>
                    <a:pt x="2054" y="3267"/>
                  </a:lnTo>
                  <a:lnTo>
                    <a:pt x="1727" y="3034"/>
                  </a:lnTo>
                  <a:lnTo>
                    <a:pt x="1447" y="2754"/>
                  </a:lnTo>
                  <a:lnTo>
                    <a:pt x="1214" y="2427"/>
                  </a:lnTo>
                  <a:lnTo>
                    <a:pt x="1027" y="2147"/>
                  </a:lnTo>
                  <a:lnTo>
                    <a:pt x="840" y="1774"/>
                  </a:lnTo>
                  <a:lnTo>
                    <a:pt x="607" y="1121"/>
                  </a:lnTo>
                  <a:lnTo>
                    <a:pt x="467" y="607"/>
                  </a:lnTo>
                  <a:close/>
                  <a:moveTo>
                    <a:pt x="560" y="0"/>
                  </a:moveTo>
                  <a:lnTo>
                    <a:pt x="140" y="47"/>
                  </a:lnTo>
                  <a:lnTo>
                    <a:pt x="47" y="47"/>
                  </a:lnTo>
                  <a:lnTo>
                    <a:pt x="47" y="94"/>
                  </a:lnTo>
                  <a:lnTo>
                    <a:pt x="0" y="94"/>
                  </a:lnTo>
                  <a:lnTo>
                    <a:pt x="0" y="140"/>
                  </a:lnTo>
                  <a:lnTo>
                    <a:pt x="0" y="187"/>
                  </a:lnTo>
                  <a:lnTo>
                    <a:pt x="0" y="234"/>
                  </a:lnTo>
                  <a:lnTo>
                    <a:pt x="47" y="607"/>
                  </a:lnTo>
                  <a:lnTo>
                    <a:pt x="140" y="934"/>
                  </a:lnTo>
                  <a:lnTo>
                    <a:pt x="280" y="1401"/>
                  </a:lnTo>
                  <a:lnTo>
                    <a:pt x="514" y="2007"/>
                  </a:lnTo>
                  <a:lnTo>
                    <a:pt x="794" y="2521"/>
                  </a:lnTo>
                  <a:lnTo>
                    <a:pt x="1120" y="2941"/>
                  </a:lnTo>
                  <a:lnTo>
                    <a:pt x="1494" y="3314"/>
                  </a:lnTo>
                  <a:lnTo>
                    <a:pt x="1867" y="3594"/>
                  </a:lnTo>
                  <a:lnTo>
                    <a:pt x="2240" y="3781"/>
                  </a:lnTo>
                  <a:lnTo>
                    <a:pt x="2567" y="3874"/>
                  </a:lnTo>
                  <a:lnTo>
                    <a:pt x="2894" y="3921"/>
                  </a:lnTo>
                  <a:lnTo>
                    <a:pt x="3127" y="3874"/>
                  </a:lnTo>
                  <a:lnTo>
                    <a:pt x="3314" y="3827"/>
                  </a:lnTo>
                  <a:lnTo>
                    <a:pt x="3640" y="3734"/>
                  </a:lnTo>
                  <a:lnTo>
                    <a:pt x="3827" y="3594"/>
                  </a:lnTo>
                  <a:lnTo>
                    <a:pt x="4060" y="3407"/>
                  </a:lnTo>
                  <a:lnTo>
                    <a:pt x="4200" y="3174"/>
                  </a:lnTo>
                  <a:lnTo>
                    <a:pt x="4294" y="2941"/>
                  </a:lnTo>
                  <a:lnTo>
                    <a:pt x="4340" y="2614"/>
                  </a:lnTo>
                  <a:lnTo>
                    <a:pt x="4340" y="2334"/>
                  </a:lnTo>
                  <a:lnTo>
                    <a:pt x="4294" y="2054"/>
                  </a:lnTo>
                  <a:lnTo>
                    <a:pt x="4200" y="1821"/>
                  </a:lnTo>
                  <a:lnTo>
                    <a:pt x="4060" y="1587"/>
                  </a:lnTo>
                  <a:lnTo>
                    <a:pt x="3780" y="1214"/>
                  </a:lnTo>
                  <a:lnTo>
                    <a:pt x="3454" y="887"/>
                  </a:lnTo>
                  <a:lnTo>
                    <a:pt x="3220" y="747"/>
                  </a:lnTo>
                  <a:lnTo>
                    <a:pt x="2987" y="560"/>
                  </a:lnTo>
                  <a:lnTo>
                    <a:pt x="2427" y="327"/>
                  </a:lnTo>
                  <a:lnTo>
                    <a:pt x="1914" y="187"/>
                  </a:lnTo>
                  <a:lnTo>
                    <a:pt x="1400" y="94"/>
                  </a:lnTo>
                  <a:lnTo>
                    <a:pt x="934" y="47"/>
                  </a:lnTo>
                  <a:lnTo>
                    <a:pt x="5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5552475" y="2344125"/>
              <a:ext cx="288200" cy="336050"/>
            </a:xfrm>
            <a:custGeom>
              <a:avLst/>
              <a:gdLst/>
              <a:ahLst/>
              <a:cxnLst/>
              <a:rect l="l" t="t" r="r" b="b"/>
              <a:pathLst>
                <a:path w="11528" h="13442" extrusionOk="0">
                  <a:moveTo>
                    <a:pt x="10640" y="421"/>
                  </a:moveTo>
                  <a:lnTo>
                    <a:pt x="10920" y="514"/>
                  </a:lnTo>
                  <a:lnTo>
                    <a:pt x="10780" y="1448"/>
                  </a:lnTo>
                  <a:lnTo>
                    <a:pt x="747" y="1448"/>
                  </a:lnTo>
                  <a:lnTo>
                    <a:pt x="560" y="514"/>
                  </a:lnTo>
                  <a:lnTo>
                    <a:pt x="887" y="421"/>
                  </a:lnTo>
                  <a:lnTo>
                    <a:pt x="1634" y="701"/>
                  </a:lnTo>
                  <a:lnTo>
                    <a:pt x="1680" y="748"/>
                  </a:lnTo>
                  <a:lnTo>
                    <a:pt x="1774" y="701"/>
                  </a:lnTo>
                  <a:lnTo>
                    <a:pt x="2520" y="421"/>
                  </a:lnTo>
                  <a:lnTo>
                    <a:pt x="3267" y="701"/>
                  </a:lnTo>
                  <a:lnTo>
                    <a:pt x="3314" y="748"/>
                  </a:lnTo>
                  <a:lnTo>
                    <a:pt x="3407" y="701"/>
                  </a:lnTo>
                  <a:lnTo>
                    <a:pt x="4154" y="421"/>
                  </a:lnTo>
                  <a:lnTo>
                    <a:pt x="4854" y="701"/>
                  </a:lnTo>
                  <a:lnTo>
                    <a:pt x="4947" y="748"/>
                  </a:lnTo>
                  <a:lnTo>
                    <a:pt x="5040" y="701"/>
                  </a:lnTo>
                  <a:lnTo>
                    <a:pt x="5740" y="421"/>
                  </a:lnTo>
                  <a:lnTo>
                    <a:pt x="6487" y="701"/>
                  </a:lnTo>
                  <a:lnTo>
                    <a:pt x="6580" y="748"/>
                  </a:lnTo>
                  <a:lnTo>
                    <a:pt x="6627" y="701"/>
                  </a:lnTo>
                  <a:lnTo>
                    <a:pt x="7374" y="421"/>
                  </a:lnTo>
                  <a:lnTo>
                    <a:pt x="8120" y="701"/>
                  </a:lnTo>
                  <a:lnTo>
                    <a:pt x="8214" y="748"/>
                  </a:lnTo>
                  <a:lnTo>
                    <a:pt x="8260" y="701"/>
                  </a:lnTo>
                  <a:lnTo>
                    <a:pt x="9007" y="421"/>
                  </a:lnTo>
                  <a:lnTo>
                    <a:pt x="9754" y="701"/>
                  </a:lnTo>
                  <a:lnTo>
                    <a:pt x="9847" y="748"/>
                  </a:lnTo>
                  <a:lnTo>
                    <a:pt x="9894" y="701"/>
                  </a:lnTo>
                  <a:lnTo>
                    <a:pt x="10640" y="421"/>
                  </a:lnTo>
                  <a:close/>
                  <a:moveTo>
                    <a:pt x="10780" y="1821"/>
                  </a:moveTo>
                  <a:lnTo>
                    <a:pt x="10874" y="2381"/>
                  </a:lnTo>
                  <a:lnTo>
                    <a:pt x="10967" y="3408"/>
                  </a:lnTo>
                  <a:lnTo>
                    <a:pt x="11107" y="4854"/>
                  </a:lnTo>
                  <a:lnTo>
                    <a:pt x="11154" y="6768"/>
                  </a:lnTo>
                  <a:lnTo>
                    <a:pt x="11107" y="8495"/>
                  </a:lnTo>
                  <a:lnTo>
                    <a:pt x="11014" y="9895"/>
                  </a:lnTo>
                  <a:lnTo>
                    <a:pt x="10874" y="10921"/>
                  </a:lnTo>
                  <a:lnTo>
                    <a:pt x="10780" y="11621"/>
                  </a:lnTo>
                  <a:lnTo>
                    <a:pt x="747" y="11621"/>
                  </a:lnTo>
                  <a:lnTo>
                    <a:pt x="653" y="11061"/>
                  </a:lnTo>
                  <a:lnTo>
                    <a:pt x="560" y="10081"/>
                  </a:lnTo>
                  <a:lnTo>
                    <a:pt x="420" y="8635"/>
                  </a:lnTo>
                  <a:lnTo>
                    <a:pt x="373" y="6768"/>
                  </a:lnTo>
                  <a:lnTo>
                    <a:pt x="420" y="5041"/>
                  </a:lnTo>
                  <a:lnTo>
                    <a:pt x="513" y="3594"/>
                  </a:lnTo>
                  <a:lnTo>
                    <a:pt x="653" y="2521"/>
                  </a:lnTo>
                  <a:lnTo>
                    <a:pt x="747" y="1821"/>
                  </a:lnTo>
                  <a:close/>
                  <a:moveTo>
                    <a:pt x="10780" y="12041"/>
                  </a:moveTo>
                  <a:lnTo>
                    <a:pt x="10920" y="12928"/>
                  </a:lnTo>
                  <a:lnTo>
                    <a:pt x="10640" y="13021"/>
                  </a:lnTo>
                  <a:lnTo>
                    <a:pt x="9894" y="12741"/>
                  </a:lnTo>
                  <a:lnTo>
                    <a:pt x="9754" y="12741"/>
                  </a:lnTo>
                  <a:lnTo>
                    <a:pt x="9007" y="13021"/>
                  </a:lnTo>
                  <a:lnTo>
                    <a:pt x="8260" y="12741"/>
                  </a:lnTo>
                  <a:lnTo>
                    <a:pt x="8120" y="12741"/>
                  </a:lnTo>
                  <a:lnTo>
                    <a:pt x="7374" y="13021"/>
                  </a:lnTo>
                  <a:lnTo>
                    <a:pt x="6627" y="12741"/>
                  </a:lnTo>
                  <a:lnTo>
                    <a:pt x="6487" y="12741"/>
                  </a:lnTo>
                  <a:lnTo>
                    <a:pt x="5740" y="13021"/>
                  </a:lnTo>
                  <a:lnTo>
                    <a:pt x="5040" y="12741"/>
                  </a:lnTo>
                  <a:lnTo>
                    <a:pt x="4854" y="12741"/>
                  </a:lnTo>
                  <a:lnTo>
                    <a:pt x="4154" y="13021"/>
                  </a:lnTo>
                  <a:lnTo>
                    <a:pt x="3407" y="12741"/>
                  </a:lnTo>
                  <a:lnTo>
                    <a:pt x="3267" y="12741"/>
                  </a:lnTo>
                  <a:lnTo>
                    <a:pt x="2520" y="13021"/>
                  </a:lnTo>
                  <a:lnTo>
                    <a:pt x="1774" y="12741"/>
                  </a:lnTo>
                  <a:lnTo>
                    <a:pt x="1634" y="12741"/>
                  </a:lnTo>
                  <a:lnTo>
                    <a:pt x="887" y="13021"/>
                  </a:lnTo>
                  <a:lnTo>
                    <a:pt x="560" y="12928"/>
                  </a:lnTo>
                  <a:lnTo>
                    <a:pt x="747" y="12041"/>
                  </a:lnTo>
                  <a:close/>
                  <a:moveTo>
                    <a:pt x="793" y="1"/>
                  </a:moveTo>
                  <a:lnTo>
                    <a:pt x="280" y="234"/>
                  </a:lnTo>
                  <a:lnTo>
                    <a:pt x="187" y="328"/>
                  </a:lnTo>
                  <a:lnTo>
                    <a:pt x="187" y="468"/>
                  </a:lnTo>
                  <a:lnTo>
                    <a:pt x="373" y="1634"/>
                  </a:lnTo>
                  <a:lnTo>
                    <a:pt x="280" y="2101"/>
                  </a:lnTo>
                  <a:lnTo>
                    <a:pt x="187" y="3128"/>
                  </a:lnTo>
                  <a:lnTo>
                    <a:pt x="47" y="4668"/>
                  </a:lnTo>
                  <a:lnTo>
                    <a:pt x="0" y="5648"/>
                  </a:lnTo>
                  <a:lnTo>
                    <a:pt x="0" y="6768"/>
                  </a:lnTo>
                  <a:lnTo>
                    <a:pt x="0" y="7888"/>
                  </a:lnTo>
                  <a:lnTo>
                    <a:pt x="47" y="8821"/>
                  </a:lnTo>
                  <a:lnTo>
                    <a:pt x="187" y="10361"/>
                  </a:lnTo>
                  <a:lnTo>
                    <a:pt x="280" y="11341"/>
                  </a:lnTo>
                  <a:lnTo>
                    <a:pt x="373" y="11808"/>
                  </a:lnTo>
                  <a:lnTo>
                    <a:pt x="187" y="13021"/>
                  </a:lnTo>
                  <a:lnTo>
                    <a:pt x="187" y="13115"/>
                  </a:lnTo>
                  <a:lnTo>
                    <a:pt x="280" y="13208"/>
                  </a:lnTo>
                  <a:lnTo>
                    <a:pt x="793" y="13441"/>
                  </a:lnTo>
                  <a:lnTo>
                    <a:pt x="980" y="13441"/>
                  </a:lnTo>
                  <a:lnTo>
                    <a:pt x="1680" y="13115"/>
                  </a:lnTo>
                  <a:lnTo>
                    <a:pt x="2427" y="13441"/>
                  </a:lnTo>
                  <a:lnTo>
                    <a:pt x="2567" y="13441"/>
                  </a:lnTo>
                  <a:lnTo>
                    <a:pt x="3314" y="13115"/>
                  </a:lnTo>
                  <a:lnTo>
                    <a:pt x="4060" y="13441"/>
                  </a:lnTo>
                  <a:lnTo>
                    <a:pt x="4200" y="13441"/>
                  </a:lnTo>
                  <a:lnTo>
                    <a:pt x="4947" y="13115"/>
                  </a:lnTo>
                  <a:lnTo>
                    <a:pt x="5694" y="13441"/>
                  </a:lnTo>
                  <a:lnTo>
                    <a:pt x="5834" y="13441"/>
                  </a:lnTo>
                  <a:lnTo>
                    <a:pt x="6580" y="13115"/>
                  </a:lnTo>
                  <a:lnTo>
                    <a:pt x="7327" y="13441"/>
                  </a:lnTo>
                  <a:lnTo>
                    <a:pt x="7467" y="13441"/>
                  </a:lnTo>
                  <a:lnTo>
                    <a:pt x="8214" y="13115"/>
                  </a:lnTo>
                  <a:lnTo>
                    <a:pt x="8960" y="13441"/>
                  </a:lnTo>
                  <a:lnTo>
                    <a:pt x="9100" y="13441"/>
                  </a:lnTo>
                  <a:lnTo>
                    <a:pt x="9847" y="13115"/>
                  </a:lnTo>
                  <a:lnTo>
                    <a:pt x="10547" y="13441"/>
                  </a:lnTo>
                  <a:lnTo>
                    <a:pt x="10734" y="13441"/>
                  </a:lnTo>
                  <a:lnTo>
                    <a:pt x="11247" y="13208"/>
                  </a:lnTo>
                  <a:lnTo>
                    <a:pt x="11341" y="13115"/>
                  </a:lnTo>
                  <a:lnTo>
                    <a:pt x="11341" y="13021"/>
                  </a:lnTo>
                  <a:lnTo>
                    <a:pt x="11107" y="11808"/>
                  </a:lnTo>
                  <a:lnTo>
                    <a:pt x="11201" y="11295"/>
                  </a:lnTo>
                  <a:lnTo>
                    <a:pt x="11341" y="10315"/>
                  </a:lnTo>
                  <a:lnTo>
                    <a:pt x="11481" y="8821"/>
                  </a:lnTo>
                  <a:lnTo>
                    <a:pt x="11527" y="7888"/>
                  </a:lnTo>
                  <a:lnTo>
                    <a:pt x="11527" y="6768"/>
                  </a:lnTo>
                  <a:lnTo>
                    <a:pt x="11527" y="5648"/>
                  </a:lnTo>
                  <a:lnTo>
                    <a:pt x="11481" y="4668"/>
                  </a:lnTo>
                  <a:lnTo>
                    <a:pt x="11341" y="3128"/>
                  </a:lnTo>
                  <a:lnTo>
                    <a:pt x="11201" y="2148"/>
                  </a:lnTo>
                  <a:lnTo>
                    <a:pt x="11107" y="1634"/>
                  </a:lnTo>
                  <a:lnTo>
                    <a:pt x="11341" y="468"/>
                  </a:lnTo>
                  <a:lnTo>
                    <a:pt x="11341" y="328"/>
                  </a:lnTo>
                  <a:lnTo>
                    <a:pt x="11247" y="234"/>
                  </a:lnTo>
                  <a:lnTo>
                    <a:pt x="10734" y="1"/>
                  </a:lnTo>
                  <a:lnTo>
                    <a:pt x="10547" y="1"/>
                  </a:lnTo>
                  <a:lnTo>
                    <a:pt x="9847" y="328"/>
                  </a:lnTo>
                  <a:lnTo>
                    <a:pt x="9100" y="1"/>
                  </a:lnTo>
                  <a:lnTo>
                    <a:pt x="8960" y="1"/>
                  </a:lnTo>
                  <a:lnTo>
                    <a:pt x="8214" y="328"/>
                  </a:lnTo>
                  <a:lnTo>
                    <a:pt x="7467" y="1"/>
                  </a:lnTo>
                  <a:lnTo>
                    <a:pt x="7327" y="1"/>
                  </a:lnTo>
                  <a:lnTo>
                    <a:pt x="6580" y="328"/>
                  </a:lnTo>
                  <a:lnTo>
                    <a:pt x="5834" y="1"/>
                  </a:lnTo>
                  <a:lnTo>
                    <a:pt x="5694" y="1"/>
                  </a:lnTo>
                  <a:lnTo>
                    <a:pt x="4947" y="328"/>
                  </a:lnTo>
                  <a:lnTo>
                    <a:pt x="4200" y="1"/>
                  </a:lnTo>
                  <a:lnTo>
                    <a:pt x="4060" y="1"/>
                  </a:lnTo>
                  <a:lnTo>
                    <a:pt x="3314" y="328"/>
                  </a:lnTo>
                  <a:lnTo>
                    <a:pt x="2567" y="1"/>
                  </a:lnTo>
                  <a:lnTo>
                    <a:pt x="2427" y="1"/>
                  </a:lnTo>
                  <a:lnTo>
                    <a:pt x="1680" y="328"/>
                  </a:lnTo>
                  <a:lnTo>
                    <a:pt x="9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 name="Google Shape;550;p43"/>
          <p:cNvGrpSpPr/>
          <p:nvPr/>
        </p:nvGrpSpPr>
        <p:grpSpPr>
          <a:xfrm>
            <a:off x="3496112" y="2619018"/>
            <a:ext cx="187875" cy="336025"/>
            <a:chOff x="312775" y="3734850"/>
            <a:chExt cx="187875" cy="336025"/>
          </a:xfrm>
        </p:grpSpPr>
        <p:sp>
          <p:nvSpPr>
            <p:cNvPr id="551" name="Google Shape;551;p43"/>
            <p:cNvSpPr/>
            <p:nvPr/>
          </p:nvSpPr>
          <p:spPr>
            <a:xfrm>
              <a:off x="409625" y="3983350"/>
              <a:ext cx="15175" cy="9375"/>
            </a:xfrm>
            <a:custGeom>
              <a:avLst/>
              <a:gdLst/>
              <a:ahLst/>
              <a:cxnLst/>
              <a:rect l="l" t="t" r="r" b="b"/>
              <a:pathLst>
                <a:path w="607" h="375" extrusionOk="0">
                  <a:moveTo>
                    <a:pt x="94" y="1"/>
                  </a:moveTo>
                  <a:lnTo>
                    <a:pt x="47" y="48"/>
                  </a:lnTo>
                  <a:lnTo>
                    <a:pt x="0" y="94"/>
                  </a:lnTo>
                  <a:lnTo>
                    <a:pt x="0" y="188"/>
                  </a:lnTo>
                  <a:lnTo>
                    <a:pt x="0" y="234"/>
                  </a:lnTo>
                  <a:lnTo>
                    <a:pt x="47" y="328"/>
                  </a:lnTo>
                  <a:lnTo>
                    <a:pt x="94" y="374"/>
                  </a:lnTo>
                  <a:lnTo>
                    <a:pt x="467" y="374"/>
                  </a:lnTo>
                  <a:lnTo>
                    <a:pt x="514" y="328"/>
                  </a:lnTo>
                  <a:lnTo>
                    <a:pt x="560" y="234"/>
                  </a:lnTo>
                  <a:lnTo>
                    <a:pt x="607" y="188"/>
                  </a:lnTo>
                  <a:lnTo>
                    <a:pt x="560" y="94"/>
                  </a:lnTo>
                  <a:lnTo>
                    <a:pt x="514" y="48"/>
                  </a:lnTo>
                  <a:lnTo>
                    <a:pt x="4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312775" y="3734850"/>
              <a:ext cx="187875" cy="336025"/>
            </a:xfrm>
            <a:custGeom>
              <a:avLst/>
              <a:gdLst/>
              <a:ahLst/>
              <a:cxnLst/>
              <a:rect l="l" t="t" r="r" b="b"/>
              <a:pathLst>
                <a:path w="7515" h="13441" extrusionOk="0">
                  <a:moveTo>
                    <a:pt x="4388" y="421"/>
                  </a:moveTo>
                  <a:lnTo>
                    <a:pt x="4201" y="887"/>
                  </a:lnTo>
                  <a:lnTo>
                    <a:pt x="3034" y="887"/>
                  </a:lnTo>
                  <a:lnTo>
                    <a:pt x="2894" y="421"/>
                  </a:lnTo>
                  <a:close/>
                  <a:moveTo>
                    <a:pt x="1961" y="2381"/>
                  </a:moveTo>
                  <a:lnTo>
                    <a:pt x="1961" y="2567"/>
                  </a:lnTo>
                  <a:lnTo>
                    <a:pt x="1587" y="2567"/>
                  </a:lnTo>
                  <a:lnTo>
                    <a:pt x="1587" y="2381"/>
                  </a:lnTo>
                  <a:close/>
                  <a:moveTo>
                    <a:pt x="4901" y="2147"/>
                  </a:moveTo>
                  <a:lnTo>
                    <a:pt x="4901" y="2801"/>
                  </a:lnTo>
                  <a:lnTo>
                    <a:pt x="2334" y="2801"/>
                  </a:lnTo>
                  <a:lnTo>
                    <a:pt x="2334" y="2147"/>
                  </a:lnTo>
                  <a:close/>
                  <a:moveTo>
                    <a:pt x="4714" y="3174"/>
                  </a:moveTo>
                  <a:lnTo>
                    <a:pt x="4994" y="4061"/>
                  </a:lnTo>
                  <a:lnTo>
                    <a:pt x="2288" y="4061"/>
                  </a:lnTo>
                  <a:lnTo>
                    <a:pt x="2521" y="3174"/>
                  </a:lnTo>
                  <a:close/>
                  <a:moveTo>
                    <a:pt x="6254" y="2287"/>
                  </a:moveTo>
                  <a:lnTo>
                    <a:pt x="6301" y="2334"/>
                  </a:lnTo>
                  <a:lnTo>
                    <a:pt x="6348" y="2381"/>
                  </a:lnTo>
                  <a:lnTo>
                    <a:pt x="7094" y="4481"/>
                  </a:lnTo>
                  <a:lnTo>
                    <a:pt x="6068" y="2707"/>
                  </a:lnTo>
                  <a:lnTo>
                    <a:pt x="5974" y="2661"/>
                  </a:lnTo>
                  <a:lnTo>
                    <a:pt x="5881" y="2614"/>
                  </a:lnTo>
                  <a:lnTo>
                    <a:pt x="5274" y="2614"/>
                  </a:lnTo>
                  <a:lnTo>
                    <a:pt x="5274" y="2287"/>
                  </a:lnTo>
                  <a:close/>
                  <a:moveTo>
                    <a:pt x="6301" y="7747"/>
                  </a:moveTo>
                  <a:lnTo>
                    <a:pt x="6301" y="8774"/>
                  </a:lnTo>
                  <a:lnTo>
                    <a:pt x="4061" y="8774"/>
                  </a:lnTo>
                  <a:lnTo>
                    <a:pt x="3968" y="8821"/>
                  </a:lnTo>
                  <a:lnTo>
                    <a:pt x="3921" y="8821"/>
                  </a:lnTo>
                  <a:lnTo>
                    <a:pt x="3874" y="8914"/>
                  </a:lnTo>
                  <a:lnTo>
                    <a:pt x="3874" y="8961"/>
                  </a:lnTo>
                  <a:lnTo>
                    <a:pt x="3874" y="9054"/>
                  </a:lnTo>
                  <a:lnTo>
                    <a:pt x="3921" y="9101"/>
                  </a:lnTo>
                  <a:lnTo>
                    <a:pt x="3968" y="9148"/>
                  </a:lnTo>
                  <a:lnTo>
                    <a:pt x="4061" y="9194"/>
                  </a:lnTo>
                  <a:lnTo>
                    <a:pt x="6301" y="9194"/>
                  </a:lnTo>
                  <a:lnTo>
                    <a:pt x="6301" y="9941"/>
                  </a:lnTo>
                  <a:lnTo>
                    <a:pt x="5601" y="9941"/>
                  </a:lnTo>
                  <a:lnTo>
                    <a:pt x="5508" y="9988"/>
                  </a:lnTo>
                  <a:lnTo>
                    <a:pt x="5508" y="10034"/>
                  </a:lnTo>
                  <a:lnTo>
                    <a:pt x="5461" y="10128"/>
                  </a:lnTo>
                  <a:lnTo>
                    <a:pt x="5508" y="10174"/>
                  </a:lnTo>
                  <a:lnTo>
                    <a:pt x="5508" y="10268"/>
                  </a:lnTo>
                  <a:lnTo>
                    <a:pt x="5601" y="10314"/>
                  </a:lnTo>
                  <a:lnTo>
                    <a:pt x="6301" y="10314"/>
                  </a:lnTo>
                  <a:lnTo>
                    <a:pt x="6301" y="11528"/>
                  </a:lnTo>
                  <a:lnTo>
                    <a:pt x="3361" y="11528"/>
                  </a:lnTo>
                  <a:lnTo>
                    <a:pt x="3314" y="11481"/>
                  </a:lnTo>
                  <a:lnTo>
                    <a:pt x="3314" y="7794"/>
                  </a:lnTo>
                  <a:lnTo>
                    <a:pt x="3361" y="7747"/>
                  </a:lnTo>
                  <a:close/>
                  <a:moveTo>
                    <a:pt x="2661" y="1"/>
                  </a:moveTo>
                  <a:lnTo>
                    <a:pt x="2521" y="47"/>
                  </a:lnTo>
                  <a:lnTo>
                    <a:pt x="2474" y="94"/>
                  </a:lnTo>
                  <a:lnTo>
                    <a:pt x="2428" y="187"/>
                  </a:lnTo>
                  <a:lnTo>
                    <a:pt x="2428" y="327"/>
                  </a:lnTo>
                  <a:lnTo>
                    <a:pt x="2708" y="1121"/>
                  </a:lnTo>
                  <a:lnTo>
                    <a:pt x="2801" y="1261"/>
                  </a:lnTo>
                  <a:lnTo>
                    <a:pt x="2941" y="1307"/>
                  </a:lnTo>
                  <a:lnTo>
                    <a:pt x="3408" y="1307"/>
                  </a:lnTo>
                  <a:lnTo>
                    <a:pt x="3408" y="1727"/>
                  </a:lnTo>
                  <a:lnTo>
                    <a:pt x="2288" y="1727"/>
                  </a:lnTo>
                  <a:lnTo>
                    <a:pt x="2194" y="1774"/>
                  </a:lnTo>
                  <a:lnTo>
                    <a:pt x="2101" y="1821"/>
                  </a:lnTo>
                  <a:lnTo>
                    <a:pt x="2008" y="1867"/>
                  </a:lnTo>
                  <a:lnTo>
                    <a:pt x="1961" y="1961"/>
                  </a:lnTo>
                  <a:lnTo>
                    <a:pt x="1401" y="1961"/>
                  </a:lnTo>
                  <a:lnTo>
                    <a:pt x="1307" y="2007"/>
                  </a:lnTo>
                  <a:lnTo>
                    <a:pt x="1261" y="2007"/>
                  </a:lnTo>
                  <a:lnTo>
                    <a:pt x="1214" y="2101"/>
                  </a:lnTo>
                  <a:lnTo>
                    <a:pt x="1214" y="2147"/>
                  </a:lnTo>
                  <a:lnTo>
                    <a:pt x="1214" y="2287"/>
                  </a:lnTo>
                  <a:lnTo>
                    <a:pt x="94" y="2287"/>
                  </a:lnTo>
                  <a:lnTo>
                    <a:pt x="47" y="2334"/>
                  </a:lnTo>
                  <a:lnTo>
                    <a:pt x="1" y="2381"/>
                  </a:lnTo>
                  <a:lnTo>
                    <a:pt x="1" y="2474"/>
                  </a:lnTo>
                  <a:lnTo>
                    <a:pt x="1" y="2567"/>
                  </a:lnTo>
                  <a:lnTo>
                    <a:pt x="47" y="2614"/>
                  </a:lnTo>
                  <a:lnTo>
                    <a:pt x="94" y="2661"/>
                  </a:lnTo>
                  <a:lnTo>
                    <a:pt x="1214" y="2661"/>
                  </a:lnTo>
                  <a:lnTo>
                    <a:pt x="1214" y="2754"/>
                  </a:lnTo>
                  <a:lnTo>
                    <a:pt x="1214" y="2847"/>
                  </a:lnTo>
                  <a:lnTo>
                    <a:pt x="1261" y="2894"/>
                  </a:lnTo>
                  <a:lnTo>
                    <a:pt x="1307" y="2941"/>
                  </a:lnTo>
                  <a:lnTo>
                    <a:pt x="1401" y="2987"/>
                  </a:lnTo>
                  <a:lnTo>
                    <a:pt x="1961" y="2987"/>
                  </a:lnTo>
                  <a:lnTo>
                    <a:pt x="2054" y="3081"/>
                  </a:lnTo>
                  <a:lnTo>
                    <a:pt x="2148" y="3127"/>
                  </a:lnTo>
                  <a:lnTo>
                    <a:pt x="1821" y="4154"/>
                  </a:lnTo>
                  <a:lnTo>
                    <a:pt x="1541" y="4481"/>
                  </a:lnTo>
                  <a:lnTo>
                    <a:pt x="1261" y="4854"/>
                  </a:lnTo>
                  <a:lnTo>
                    <a:pt x="1261" y="4901"/>
                  </a:lnTo>
                  <a:lnTo>
                    <a:pt x="1261" y="4994"/>
                  </a:lnTo>
                  <a:lnTo>
                    <a:pt x="1261" y="5087"/>
                  </a:lnTo>
                  <a:lnTo>
                    <a:pt x="1307" y="5134"/>
                  </a:lnTo>
                  <a:lnTo>
                    <a:pt x="1541" y="5134"/>
                  </a:lnTo>
                  <a:lnTo>
                    <a:pt x="1587" y="5087"/>
                  </a:lnTo>
                  <a:lnTo>
                    <a:pt x="1821" y="4761"/>
                  </a:lnTo>
                  <a:lnTo>
                    <a:pt x="2101" y="4481"/>
                  </a:lnTo>
                  <a:lnTo>
                    <a:pt x="5181" y="4481"/>
                  </a:lnTo>
                  <a:lnTo>
                    <a:pt x="5414" y="4761"/>
                  </a:lnTo>
                  <a:lnTo>
                    <a:pt x="5648" y="5087"/>
                  </a:lnTo>
                  <a:lnTo>
                    <a:pt x="5834" y="5414"/>
                  </a:lnTo>
                  <a:lnTo>
                    <a:pt x="6021" y="5741"/>
                  </a:lnTo>
                  <a:lnTo>
                    <a:pt x="6114" y="6114"/>
                  </a:lnTo>
                  <a:lnTo>
                    <a:pt x="6208" y="6487"/>
                  </a:lnTo>
                  <a:lnTo>
                    <a:pt x="6301" y="6907"/>
                  </a:lnTo>
                  <a:lnTo>
                    <a:pt x="6301" y="7281"/>
                  </a:lnTo>
                  <a:lnTo>
                    <a:pt x="6301" y="7374"/>
                  </a:lnTo>
                  <a:lnTo>
                    <a:pt x="3174" y="7374"/>
                  </a:lnTo>
                  <a:lnTo>
                    <a:pt x="3034" y="7467"/>
                  </a:lnTo>
                  <a:lnTo>
                    <a:pt x="2941" y="7607"/>
                  </a:lnTo>
                  <a:lnTo>
                    <a:pt x="2941" y="7794"/>
                  </a:lnTo>
                  <a:lnTo>
                    <a:pt x="2941" y="11481"/>
                  </a:lnTo>
                  <a:lnTo>
                    <a:pt x="2941" y="11668"/>
                  </a:lnTo>
                  <a:lnTo>
                    <a:pt x="3034" y="11808"/>
                  </a:lnTo>
                  <a:lnTo>
                    <a:pt x="3174" y="11901"/>
                  </a:lnTo>
                  <a:lnTo>
                    <a:pt x="6301" y="11901"/>
                  </a:lnTo>
                  <a:lnTo>
                    <a:pt x="6301" y="12181"/>
                  </a:lnTo>
                  <a:lnTo>
                    <a:pt x="6301" y="12368"/>
                  </a:lnTo>
                  <a:lnTo>
                    <a:pt x="6254" y="12554"/>
                  </a:lnTo>
                  <a:lnTo>
                    <a:pt x="6161" y="12694"/>
                  </a:lnTo>
                  <a:lnTo>
                    <a:pt x="6068" y="12788"/>
                  </a:lnTo>
                  <a:lnTo>
                    <a:pt x="5928" y="12928"/>
                  </a:lnTo>
                  <a:lnTo>
                    <a:pt x="5788" y="12974"/>
                  </a:lnTo>
                  <a:lnTo>
                    <a:pt x="5648" y="13021"/>
                  </a:lnTo>
                  <a:lnTo>
                    <a:pt x="5461" y="13068"/>
                  </a:lnTo>
                  <a:lnTo>
                    <a:pt x="1774" y="13068"/>
                  </a:lnTo>
                  <a:lnTo>
                    <a:pt x="1634" y="13021"/>
                  </a:lnTo>
                  <a:lnTo>
                    <a:pt x="1447" y="12974"/>
                  </a:lnTo>
                  <a:lnTo>
                    <a:pt x="1307" y="12928"/>
                  </a:lnTo>
                  <a:lnTo>
                    <a:pt x="1167" y="12788"/>
                  </a:lnTo>
                  <a:lnTo>
                    <a:pt x="1074" y="12694"/>
                  </a:lnTo>
                  <a:lnTo>
                    <a:pt x="1027" y="12554"/>
                  </a:lnTo>
                  <a:lnTo>
                    <a:pt x="981" y="12368"/>
                  </a:lnTo>
                  <a:lnTo>
                    <a:pt x="934" y="12181"/>
                  </a:lnTo>
                  <a:lnTo>
                    <a:pt x="934" y="7281"/>
                  </a:lnTo>
                  <a:lnTo>
                    <a:pt x="981" y="6814"/>
                  </a:lnTo>
                  <a:lnTo>
                    <a:pt x="1074" y="6347"/>
                  </a:lnTo>
                  <a:lnTo>
                    <a:pt x="1074" y="6254"/>
                  </a:lnTo>
                  <a:lnTo>
                    <a:pt x="1027" y="6161"/>
                  </a:lnTo>
                  <a:lnTo>
                    <a:pt x="981" y="6114"/>
                  </a:lnTo>
                  <a:lnTo>
                    <a:pt x="934" y="6067"/>
                  </a:lnTo>
                  <a:lnTo>
                    <a:pt x="841" y="6067"/>
                  </a:lnTo>
                  <a:lnTo>
                    <a:pt x="747" y="6114"/>
                  </a:lnTo>
                  <a:lnTo>
                    <a:pt x="701" y="6161"/>
                  </a:lnTo>
                  <a:lnTo>
                    <a:pt x="654" y="6254"/>
                  </a:lnTo>
                  <a:lnTo>
                    <a:pt x="561" y="6767"/>
                  </a:lnTo>
                  <a:lnTo>
                    <a:pt x="561" y="7281"/>
                  </a:lnTo>
                  <a:lnTo>
                    <a:pt x="561" y="12181"/>
                  </a:lnTo>
                  <a:lnTo>
                    <a:pt x="561" y="12461"/>
                  </a:lnTo>
                  <a:lnTo>
                    <a:pt x="654" y="12694"/>
                  </a:lnTo>
                  <a:lnTo>
                    <a:pt x="747" y="12881"/>
                  </a:lnTo>
                  <a:lnTo>
                    <a:pt x="887" y="13068"/>
                  </a:lnTo>
                  <a:lnTo>
                    <a:pt x="1074" y="13254"/>
                  </a:lnTo>
                  <a:lnTo>
                    <a:pt x="1307" y="13348"/>
                  </a:lnTo>
                  <a:lnTo>
                    <a:pt x="1541" y="13441"/>
                  </a:lnTo>
                  <a:lnTo>
                    <a:pt x="5694" y="13441"/>
                  </a:lnTo>
                  <a:lnTo>
                    <a:pt x="5928" y="13348"/>
                  </a:lnTo>
                  <a:lnTo>
                    <a:pt x="6161" y="13254"/>
                  </a:lnTo>
                  <a:lnTo>
                    <a:pt x="6348" y="13068"/>
                  </a:lnTo>
                  <a:lnTo>
                    <a:pt x="6488" y="12881"/>
                  </a:lnTo>
                  <a:lnTo>
                    <a:pt x="6581" y="12694"/>
                  </a:lnTo>
                  <a:lnTo>
                    <a:pt x="6674" y="12461"/>
                  </a:lnTo>
                  <a:lnTo>
                    <a:pt x="6721" y="12181"/>
                  </a:lnTo>
                  <a:lnTo>
                    <a:pt x="6721" y="7281"/>
                  </a:lnTo>
                  <a:lnTo>
                    <a:pt x="6674" y="6861"/>
                  </a:lnTo>
                  <a:lnTo>
                    <a:pt x="6628" y="6441"/>
                  </a:lnTo>
                  <a:lnTo>
                    <a:pt x="6534" y="6021"/>
                  </a:lnTo>
                  <a:lnTo>
                    <a:pt x="6348" y="5601"/>
                  </a:lnTo>
                  <a:lnTo>
                    <a:pt x="6161" y="5227"/>
                  </a:lnTo>
                  <a:lnTo>
                    <a:pt x="5974" y="4854"/>
                  </a:lnTo>
                  <a:lnTo>
                    <a:pt x="5694" y="4481"/>
                  </a:lnTo>
                  <a:lnTo>
                    <a:pt x="5414" y="4154"/>
                  </a:lnTo>
                  <a:lnTo>
                    <a:pt x="5088" y="3127"/>
                  </a:lnTo>
                  <a:lnTo>
                    <a:pt x="5228" y="3034"/>
                  </a:lnTo>
                  <a:lnTo>
                    <a:pt x="5788" y="3034"/>
                  </a:lnTo>
                  <a:lnTo>
                    <a:pt x="6768" y="4714"/>
                  </a:lnTo>
                  <a:lnTo>
                    <a:pt x="6908" y="4854"/>
                  </a:lnTo>
                  <a:lnTo>
                    <a:pt x="7094" y="4901"/>
                  </a:lnTo>
                  <a:lnTo>
                    <a:pt x="7141" y="4901"/>
                  </a:lnTo>
                  <a:lnTo>
                    <a:pt x="7328" y="4807"/>
                  </a:lnTo>
                  <a:lnTo>
                    <a:pt x="7468" y="4667"/>
                  </a:lnTo>
                  <a:lnTo>
                    <a:pt x="7514" y="4527"/>
                  </a:lnTo>
                  <a:lnTo>
                    <a:pt x="7468" y="4341"/>
                  </a:lnTo>
                  <a:lnTo>
                    <a:pt x="6721" y="2241"/>
                  </a:lnTo>
                  <a:lnTo>
                    <a:pt x="6628" y="2101"/>
                  </a:lnTo>
                  <a:lnTo>
                    <a:pt x="6534" y="2007"/>
                  </a:lnTo>
                  <a:lnTo>
                    <a:pt x="6394" y="1914"/>
                  </a:lnTo>
                  <a:lnTo>
                    <a:pt x="5228" y="1914"/>
                  </a:lnTo>
                  <a:lnTo>
                    <a:pt x="5134" y="1774"/>
                  </a:lnTo>
                  <a:lnTo>
                    <a:pt x="4948" y="1727"/>
                  </a:lnTo>
                  <a:lnTo>
                    <a:pt x="3828" y="1727"/>
                  </a:lnTo>
                  <a:lnTo>
                    <a:pt x="3828" y="1307"/>
                  </a:lnTo>
                  <a:lnTo>
                    <a:pt x="4341" y="1307"/>
                  </a:lnTo>
                  <a:lnTo>
                    <a:pt x="4481" y="1261"/>
                  </a:lnTo>
                  <a:lnTo>
                    <a:pt x="4528" y="1121"/>
                  </a:lnTo>
                  <a:lnTo>
                    <a:pt x="4808" y="327"/>
                  </a:lnTo>
                  <a:lnTo>
                    <a:pt x="4808" y="187"/>
                  </a:lnTo>
                  <a:lnTo>
                    <a:pt x="4808" y="94"/>
                  </a:lnTo>
                  <a:lnTo>
                    <a:pt x="4714" y="47"/>
                  </a:lnTo>
                  <a:lnTo>
                    <a:pt x="46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43"/>
          <p:cNvGrpSpPr/>
          <p:nvPr/>
        </p:nvGrpSpPr>
        <p:grpSpPr>
          <a:xfrm>
            <a:off x="7426250" y="2619018"/>
            <a:ext cx="183200" cy="336025"/>
            <a:chOff x="1068800" y="3734850"/>
            <a:chExt cx="183200" cy="336025"/>
          </a:xfrm>
        </p:grpSpPr>
        <p:sp>
          <p:nvSpPr>
            <p:cNvPr id="554" name="Google Shape;554;p43"/>
            <p:cNvSpPr/>
            <p:nvPr/>
          </p:nvSpPr>
          <p:spPr>
            <a:xfrm>
              <a:off x="1068800" y="3990350"/>
              <a:ext cx="183200" cy="80525"/>
            </a:xfrm>
            <a:custGeom>
              <a:avLst/>
              <a:gdLst/>
              <a:ahLst/>
              <a:cxnLst/>
              <a:rect l="l" t="t" r="r" b="b"/>
              <a:pathLst>
                <a:path w="7328" h="3221" extrusionOk="0">
                  <a:moveTo>
                    <a:pt x="94" y="1"/>
                  </a:moveTo>
                  <a:lnTo>
                    <a:pt x="47" y="48"/>
                  </a:lnTo>
                  <a:lnTo>
                    <a:pt x="1" y="141"/>
                  </a:lnTo>
                  <a:lnTo>
                    <a:pt x="1" y="188"/>
                  </a:lnTo>
                  <a:lnTo>
                    <a:pt x="1" y="1774"/>
                  </a:lnTo>
                  <a:lnTo>
                    <a:pt x="1" y="2054"/>
                  </a:lnTo>
                  <a:lnTo>
                    <a:pt x="94" y="2334"/>
                  </a:lnTo>
                  <a:lnTo>
                    <a:pt x="234" y="2568"/>
                  </a:lnTo>
                  <a:lnTo>
                    <a:pt x="421" y="2801"/>
                  </a:lnTo>
                  <a:lnTo>
                    <a:pt x="608" y="2988"/>
                  </a:lnTo>
                  <a:lnTo>
                    <a:pt x="888" y="3128"/>
                  </a:lnTo>
                  <a:lnTo>
                    <a:pt x="1168" y="3174"/>
                  </a:lnTo>
                  <a:lnTo>
                    <a:pt x="1448" y="3221"/>
                  </a:lnTo>
                  <a:lnTo>
                    <a:pt x="5834" y="3221"/>
                  </a:lnTo>
                  <a:lnTo>
                    <a:pt x="6161" y="3174"/>
                  </a:lnTo>
                  <a:lnTo>
                    <a:pt x="6394" y="3128"/>
                  </a:lnTo>
                  <a:lnTo>
                    <a:pt x="6674" y="2988"/>
                  </a:lnTo>
                  <a:lnTo>
                    <a:pt x="6861" y="2801"/>
                  </a:lnTo>
                  <a:lnTo>
                    <a:pt x="7048" y="2568"/>
                  </a:lnTo>
                  <a:lnTo>
                    <a:pt x="7188" y="2334"/>
                  </a:lnTo>
                  <a:lnTo>
                    <a:pt x="7281" y="2054"/>
                  </a:lnTo>
                  <a:lnTo>
                    <a:pt x="7328" y="1774"/>
                  </a:lnTo>
                  <a:lnTo>
                    <a:pt x="7328" y="234"/>
                  </a:lnTo>
                  <a:lnTo>
                    <a:pt x="7281" y="141"/>
                  </a:lnTo>
                  <a:lnTo>
                    <a:pt x="7234" y="94"/>
                  </a:lnTo>
                  <a:lnTo>
                    <a:pt x="7188" y="48"/>
                  </a:lnTo>
                  <a:lnTo>
                    <a:pt x="7048" y="48"/>
                  </a:lnTo>
                  <a:lnTo>
                    <a:pt x="6954" y="94"/>
                  </a:lnTo>
                  <a:lnTo>
                    <a:pt x="6908" y="141"/>
                  </a:lnTo>
                  <a:lnTo>
                    <a:pt x="6908" y="234"/>
                  </a:lnTo>
                  <a:lnTo>
                    <a:pt x="6908" y="1774"/>
                  </a:lnTo>
                  <a:lnTo>
                    <a:pt x="6908" y="1961"/>
                  </a:lnTo>
                  <a:lnTo>
                    <a:pt x="6814" y="2194"/>
                  </a:lnTo>
                  <a:lnTo>
                    <a:pt x="6721" y="2381"/>
                  </a:lnTo>
                  <a:lnTo>
                    <a:pt x="6581" y="2521"/>
                  </a:lnTo>
                  <a:lnTo>
                    <a:pt x="6441" y="2661"/>
                  </a:lnTo>
                  <a:lnTo>
                    <a:pt x="6254" y="2754"/>
                  </a:lnTo>
                  <a:lnTo>
                    <a:pt x="6068" y="2801"/>
                  </a:lnTo>
                  <a:lnTo>
                    <a:pt x="5834" y="2848"/>
                  </a:lnTo>
                  <a:lnTo>
                    <a:pt x="1448" y="2848"/>
                  </a:lnTo>
                  <a:lnTo>
                    <a:pt x="1214" y="2801"/>
                  </a:lnTo>
                  <a:lnTo>
                    <a:pt x="1028" y="2754"/>
                  </a:lnTo>
                  <a:lnTo>
                    <a:pt x="841" y="2661"/>
                  </a:lnTo>
                  <a:lnTo>
                    <a:pt x="701" y="2521"/>
                  </a:lnTo>
                  <a:lnTo>
                    <a:pt x="561" y="2381"/>
                  </a:lnTo>
                  <a:lnTo>
                    <a:pt x="468" y="2194"/>
                  </a:lnTo>
                  <a:lnTo>
                    <a:pt x="421" y="1961"/>
                  </a:lnTo>
                  <a:lnTo>
                    <a:pt x="374" y="1774"/>
                  </a:lnTo>
                  <a:lnTo>
                    <a:pt x="374" y="188"/>
                  </a:lnTo>
                  <a:lnTo>
                    <a:pt x="374" y="141"/>
                  </a:lnTo>
                  <a:lnTo>
                    <a:pt x="328" y="48"/>
                  </a:lnTo>
                  <a:lnTo>
                    <a:pt x="2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1068800" y="3734850"/>
              <a:ext cx="183200" cy="231025"/>
            </a:xfrm>
            <a:custGeom>
              <a:avLst/>
              <a:gdLst/>
              <a:ahLst/>
              <a:cxnLst/>
              <a:rect l="l" t="t" r="r" b="b"/>
              <a:pathLst>
                <a:path w="7328" h="9241" extrusionOk="0">
                  <a:moveTo>
                    <a:pt x="888" y="561"/>
                  </a:moveTo>
                  <a:lnTo>
                    <a:pt x="888" y="841"/>
                  </a:lnTo>
                  <a:lnTo>
                    <a:pt x="514" y="841"/>
                  </a:lnTo>
                  <a:lnTo>
                    <a:pt x="514" y="561"/>
                  </a:lnTo>
                  <a:close/>
                  <a:moveTo>
                    <a:pt x="4808" y="421"/>
                  </a:moveTo>
                  <a:lnTo>
                    <a:pt x="4854" y="467"/>
                  </a:lnTo>
                  <a:lnTo>
                    <a:pt x="4948" y="514"/>
                  </a:lnTo>
                  <a:lnTo>
                    <a:pt x="4948" y="607"/>
                  </a:lnTo>
                  <a:lnTo>
                    <a:pt x="4948" y="1074"/>
                  </a:lnTo>
                  <a:lnTo>
                    <a:pt x="4901" y="1261"/>
                  </a:lnTo>
                  <a:lnTo>
                    <a:pt x="4248" y="2194"/>
                  </a:lnTo>
                  <a:lnTo>
                    <a:pt x="2988" y="2194"/>
                  </a:lnTo>
                  <a:lnTo>
                    <a:pt x="2754" y="1587"/>
                  </a:lnTo>
                  <a:lnTo>
                    <a:pt x="2661" y="1401"/>
                  </a:lnTo>
                  <a:lnTo>
                    <a:pt x="2568" y="1261"/>
                  </a:lnTo>
                  <a:lnTo>
                    <a:pt x="2428" y="1121"/>
                  </a:lnTo>
                  <a:lnTo>
                    <a:pt x="2241" y="1074"/>
                  </a:lnTo>
                  <a:lnTo>
                    <a:pt x="2241" y="1027"/>
                  </a:lnTo>
                  <a:lnTo>
                    <a:pt x="1308" y="1027"/>
                  </a:lnTo>
                  <a:lnTo>
                    <a:pt x="1308" y="421"/>
                  </a:lnTo>
                  <a:close/>
                  <a:moveTo>
                    <a:pt x="4014" y="2614"/>
                  </a:moveTo>
                  <a:lnTo>
                    <a:pt x="4014" y="2987"/>
                  </a:lnTo>
                  <a:lnTo>
                    <a:pt x="3268" y="2987"/>
                  </a:lnTo>
                  <a:lnTo>
                    <a:pt x="3268" y="2614"/>
                  </a:lnTo>
                  <a:close/>
                  <a:moveTo>
                    <a:pt x="1868" y="1401"/>
                  </a:moveTo>
                  <a:lnTo>
                    <a:pt x="1028" y="3221"/>
                  </a:lnTo>
                  <a:lnTo>
                    <a:pt x="1448" y="1401"/>
                  </a:lnTo>
                  <a:close/>
                  <a:moveTo>
                    <a:pt x="4714" y="3361"/>
                  </a:moveTo>
                  <a:lnTo>
                    <a:pt x="4714" y="3781"/>
                  </a:lnTo>
                  <a:lnTo>
                    <a:pt x="2614" y="3781"/>
                  </a:lnTo>
                  <a:lnTo>
                    <a:pt x="2614" y="3361"/>
                  </a:lnTo>
                  <a:close/>
                  <a:moveTo>
                    <a:pt x="1261" y="1"/>
                  </a:moveTo>
                  <a:lnTo>
                    <a:pt x="1074" y="47"/>
                  </a:lnTo>
                  <a:lnTo>
                    <a:pt x="981" y="141"/>
                  </a:lnTo>
                  <a:lnTo>
                    <a:pt x="421" y="141"/>
                  </a:lnTo>
                  <a:lnTo>
                    <a:pt x="281" y="187"/>
                  </a:lnTo>
                  <a:lnTo>
                    <a:pt x="188" y="234"/>
                  </a:lnTo>
                  <a:lnTo>
                    <a:pt x="141" y="327"/>
                  </a:lnTo>
                  <a:lnTo>
                    <a:pt x="94" y="467"/>
                  </a:lnTo>
                  <a:lnTo>
                    <a:pt x="94" y="934"/>
                  </a:lnTo>
                  <a:lnTo>
                    <a:pt x="141" y="1027"/>
                  </a:lnTo>
                  <a:lnTo>
                    <a:pt x="188" y="1167"/>
                  </a:lnTo>
                  <a:lnTo>
                    <a:pt x="281" y="1214"/>
                  </a:lnTo>
                  <a:lnTo>
                    <a:pt x="934" y="1214"/>
                  </a:lnTo>
                  <a:lnTo>
                    <a:pt x="1028" y="1354"/>
                  </a:lnTo>
                  <a:lnTo>
                    <a:pt x="561" y="3361"/>
                  </a:lnTo>
                  <a:lnTo>
                    <a:pt x="561" y="3454"/>
                  </a:lnTo>
                  <a:lnTo>
                    <a:pt x="608" y="3547"/>
                  </a:lnTo>
                  <a:lnTo>
                    <a:pt x="701" y="3594"/>
                  </a:lnTo>
                  <a:lnTo>
                    <a:pt x="1261" y="3594"/>
                  </a:lnTo>
                  <a:lnTo>
                    <a:pt x="1308" y="3501"/>
                  </a:lnTo>
                  <a:lnTo>
                    <a:pt x="2288" y="1494"/>
                  </a:lnTo>
                  <a:lnTo>
                    <a:pt x="2334" y="1587"/>
                  </a:lnTo>
                  <a:lnTo>
                    <a:pt x="2381" y="1681"/>
                  </a:lnTo>
                  <a:lnTo>
                    <a:pt x="2614" y="2334"/>
                  </a:lnTo>
                  <a:lnTo>
                    <a:pt x="2754" y="2521"/>
                  </a:lnTo>
                  <a:lnTo>
                    <a:pt x="2894" y="2614"/>
                  </a:lnTo>
                  <a:lnTo>
                    <a:pt x="2894" y="2987"/>
                  </a:lnTo>
                  <a:lnTo>
                    <a:pt x="2428" y="2987"/>
                  </a:lnTo>
                  <a:lnTo>
                    <a:pt x="2334" y="3081"/>
                  </a:lnTo>
                  <a:lnTo>
                    <a:pt x="2241" y="3174"/>
                  </a:lnTo>
                  <a:lnTo>
                    <a:pt x="2241" y="3314"/>
                  </a:lnTo>
                  <a:lnTo>
                    <a:pt x="2241" y="3827"/>
                  </a:lnTo>
                  <a:lnTo>
                    <a:pt x="2241" y="3967"/>
                  </a:lnTo>
                  <a:lnTo>
                    <a:pt x="2288" y="4061"/>
                  </a:lnTo>
                  <a:lnTo>
                    <a:pt x="2381" y="4107"/>
                  </a:lnTo>
                  <a:lnTo>
                    <a:pt x="2474" y="4154"/>
                  </a:lnTo>
                  <a:lnTo>
                    <a:pt x="2288" y="4527"/>
                  </a:lnTo>
                  <a:lnTo>
                    <a:pt x="1961" y="4854"/>
                  </a:lnTo>
                  <a:lnTo>
                    <a:pt x="1541" y="5274"/>
                  </a:lnTo>
                  <a:lnTo>
                    <a:pt x="1121" y="5694"/>
                  </a:lnTo>
                  <a:lnTo>
                    <a:pt x="794" y="6207"/>
                  </a:lnTo>
                  <a:lnTo>
                    <a:pt x="514" y="6721"/>
                  </a:lnTo>
                  <a:lnTo>
                    <a:pt x="281" y="7281"/>
                  </a:lnTo>
                  <a:lnTo>
                    <a:pt x="141" y="7841"/>
                  </a:lnTo>
                  <a:lnTo>
                    <a:pt x="47" y="8448"/>
                  </a:lnTo>
                  <a:lnTo>
                    <a:pt x="1" y="9054"/>
                  </a:lnTo>
                  <a:lnTo>
                    <a:pt x="1" y="9148"/>
                  </a:lnTo>
                  <a:lnTo>
                    <a:pt x="47" y="9194"/>
                  </a:lnTo>
                  <a:lnTo>
                    <a:pt x="94" y="9241"/>
                  </a:lnTo>
                  <a:lnTo>
                    <a:pt x="281" y="9241"/>
                  </a:lnTo>
                  <a:lnTo>
                    <a:pt x="328" y="9194"/>
                  </a:lnTo>
                  <a:lnTo>
                    <a:pt x="374" y="9148"/>
                  </a:lnTo>
                  <a:lnTo>
                    <a:pt x="374" y="9054"/>
                  </a:lnTo>
                  <a:lnTo>
                    <a:pt x="421" y="8494"/>
                  </a:lnTo>
                  <a:lnTo>
                    <a:pt x="514" y="7934"/>
                  </a:lnTo>
                  <a:lnTo>
                    <a:pt x="654" y="7421"/>
                  </a:lnTo>
                  <a:lnTo>
                    <a:pt x="888" y="6907"/>
                  </a:lnTo>
                  <a:lnTo>
                    <a:pt x="1121" y="6394"/>
                  </a:lnTo>
                  <a:lnTo>
                    <a:pt x="1448" y="5974"/>
                  </a:lnTo>
                  <a:lnTo>
                    <a:pt x="1821" y="5554"/>
                  </a:lnTo>
                  <a:lnTo>
                    <a:pt x="2194" y="5134"/>
                  </a:lnTo>
                  <a:lnTo>
                    <a:pt x="2428" y="4947"/>
                  </a:lnTo>
                  <a:lnTo>
                    <a:pt x="2661" y="4714"/>
                  </a:lnTo>
                  <a:lnTo>
                    <a:pt x="2801" y="4434"/>
                  </a:lnTo>
                  <a:lnTo>
                    <a:pt x="2894" y="4201"/>
                  </a:lnTo>
                  <a:lnTo>
                    <a:pt x="4434" y="4201"/>
                  </a:lnTo>
                  <a:lnTo>
                    <a:pt x="4528" y="4434"/>
                  </a:lnTo>
                  <a:lnTo>
                    <a:pt x="4668" y="4714"/>
                  </a:lnTo>
                  <a:lnTo>
                    <a:pt x="4854" y="4947"/>
                  </a:lnTo>
                  <a:lnTo>
                    <a:pt x="5088" y="5134"/>
                  </a:lnTo>
                  <a:lnTo>
                    <a:pt x="5508" y="5554"/>
                  </a:lnTo>
                  <a:lnTo>
                    <a:pt x="5881" y="5974"/>
                  </a:lnTo>
                  <a:lnTo>
                    <a:pt x="6161" y="6394"/>
                  </a:lnTo>
                  <a:lnTo>
                    <a:pt x="6441" y="6907"/>
                  </a:lnTo>
                  <a:lnTo>
                    <a:pt x="6628" y="7421"/>
                  </a:lnTo>
                  <a:lnTo>
                    <a:pt x="6814" y="7934"/>
                  </a:lnTo>
                  <a:lnTo>
                    <a:pt x="6908" y="8494"/>
                  </a:lnTo>
                  <a:lnTo>
                    <a:pt x="6908" y="9054"/>
                  </a:lnTo>
                  <a:lnTo>
                    <a:pt x="6954" y="9148"/>
                  </a:lnTo>
                  <a:lnTo>
                    <a:pt x="6954" y="9194"/>
                  </a:lnTo>
                  <a:lnTo>
                    <a:pt x="7048" y="9241"/>
                  </a:lnTo>
                  <a:lnTo>
                    <a:pt x="7188" y="9241"/>
                  </a:lnTo>
                  <a:lnTo>
                    <a:pt x="7234" y="9194"/>
                  </a:lnTo>
                  <a:lnTo>
                    <a:pt x="7281" y="9148"/>
                  </a:lnTo>
                  <a:lnTo>
                    <a:pt x="7328" y="9054"/>
                  </a:lnTo>
                  <a:lnTo>
                    <a:pt x="7281" y="8448"/>
                  </a:lnTo>
                  <a:lnTo>
                    <a:pt x="7188" y="7841"/>
                  </a:lnTo>
                  <a:lnTo>
                    <a:pt x="7001" y="7281"/>
                  </a:lnTo>
                  <a:lnTo>
                    <a:pt x="6814" y="6721"/>
                  </a:lnTo>
                  <a:lnTo>
                    <a:pt x="6534" y="6207"/>
                  </a:lnTo>
                  <a:lnTo>
                    <a:pt x="6161" y="5694"/>
                  </a:lnTo>
                  <a:lnTo>
                    <a:pt x="5788" y="5274"/>
                  </a:lnTo>
                  <a:lnTo>
                    <a:pt x="5321" y="4854"/>
                  </a:lnTo>
                  <a:lnTo>
                    <a:pt x="5041" y="4527"/>
                  </a:lnTo>
                  <a:lnTo>
                    <a:pt x="4808" y="4201"/>
                  </a:lnTo>
                  <a:lnTo>
                    <a:pt x="4948" y="4154"/>
                  </a:lnTo>
                  <a:lnTo>
                    <a:pt x="4994" y="4061"/>
                  </a:lnTo>
                  <a:lnTo>
                    <a:pt x="5088" y="3967"/>
                  </a:lnTo>
                  <a:lnTo>
                    <a:pt x="5088" y="3827"/>
                  </a:lnTo>
                  <a:lnTo>
                    <a:pt x="5088" y="3314"/>
                  </a:lnTo>
                  <a:lnTo>
                    <a:pt x="5041" y="3174"/>
                  </a:lnTo>
                  <a:lnTo>
                    <a:pt x="4994" y="3081"/>
                  </a:lnTo>
                  <a:lnTo>
                    <a:pt x="4854" y="2987"/>
                  </a:lnTo>
                  <a:lnTo>
                    <a:pt x="4388" y="2987"/>
                  </a:lnTo>
                  <a:lnTo>
                    <a:pt x="4388" y="2567"/>
                  </a:lnTo>
                  <a:lnTo>
                    <a:pt x="4528" y="2427"/>
                  </a:lnTo>
                  <a:lnTo>
                    <a:pt x="5228" y="1447"/>
                  </a:lnTo>
                  <a:lnTo>
                    <a:pt x="5321" y="1261"/>
                  </a:lnTo>
                  <a:lnTo>
                    <a:pt x="5321" y="1074"/>
                  </a:lnTo>
                  <a:lnTo>
                    <a:pt x="5321" y="607"/>
                  </a:lnTo>
                  <a:lnTo>
                    <a:pt x="5274" y="374"/>
                  </a:lnTo>
                  <a:lnTo>
                    <a:pt x="5134" y="187"/>
                  </a:lnTo>
                  <a:lnTo>
                    <a:pt x="4948" y="47"/>
                  </a:lnTo>
                  <a:lnTo>
                    <a:pt x="47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1146975" y="3751175"/>
              <a:ext cx="26850" cy="10525"/>
            </a:xfrm>
            <a:custGeom>
              <a:avLst/>
              <a:gdLst/>
              <a:ahLst/>
              <a:cxnLst/>
              <a:rect l="l" t="t" r="r" b="b"/>
              <a:pathLst>
                <a:path w="1074" h="421" extrusionOk="0">
                  <a:moveTo>
                    <a:pt x="187" y="1"/>
                  </a:moveTo>
                  <a:lnTo>
                    <a:pt x="94" y="48"/>
                  </a:lnTo>
                  <a:lnTo>
                    <a:pt x="47" y="94"/>
                  </a:lnTo>
                  <a:lnTo>
                    <a:pt x="1" y="141"/>
                  </a:lnTo>
                  <a:lnTo>
                    <a:pt x="1" y="234"/>
                  </a:lnTo>
                  <a:lnTo>
                    <a:pt x="1" y="281"/>
                  </a:lnTo>
                  <a:lnTo>
                    <a:pt x="47" y="374"/>
                  </a:lnTo>
                  <a:lnTo>
                    <a:pt x="94" y="421"/>
                  </a:lnTo>
                  <a:lnTo>
                    <a:pt x="934" y="421"/>
                  </a:lnTo>
                  <a:lnTo>
                    <a:pt x="981" y="374"/>
                  </a:lnTo>
                  <a:lnTo>
                    <a:pt x="1027" y="281"/>
                  </a:lnTo>
                  <a:lnTo>
                    <a:pt x="1074" y="234"/>
                  </a:lnTo>
                  <a:lnTo>
                    <a:pt x="1027" y="141"/>
                  </a:lnTo>
                  <a:lnTo>
                    <a:pt x="981" y="94"/>
                  </a:lnTo>
                  <a:lnTo>
                    <a:pt x="934" y="48"/>
                  </a:lnTo>
                  <a:lnTo>
                    <a:pt x="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1146975" y="3767525"/>
              <a:ext cx="26850" cy="9350"/>
            </a:xfrm>
            <a:custGeom>
              <a:avLst/>
              <a:gdLst/>
              <a:ahLst/>
              <a:cxnLst/>
              <a:rect l="l" t="t" r="r" b="b"/>
              <a:pathLst>
                <a:path w="1074" h="374" extrusionOk="0">
                  <a:moveTo>
                    <a:pt x="94" y="0"/>
                  </a:moveTo>
                  <a:lnTo>
                    <a:pt x="47" y="47"/>
                  </a:lnTo>
                  <a:lnTo>
                    <a:pt x="1" y="94"/>
                  </a:lnTo>
                  <a:lnTo>
                    <a:pt x="1" y="187"/>
                  </a:lnTo>
                  <a:lnTo>
                    <a:pt x="1" y="280"/>
                  </a:lnTo>
                  <a:lnTo>
                    <a:pt x="47" y="327"/>
                  </a:lnTo>
                  <a:lnTo>
                    <a:pt x="94" y="374"/>
                  </a:lnTo>
                  <a:lnTo>
                    <a:pt x="934" y="374"/>
                  </a:lnTo>
                  <a:lnTo>
                    <a:pt x="981" y="327"/>
                  </a:lnTo>
                  <a:lnTo>
                    <a:pt x="1027" y="280"/>
                  </a:lnTo>
                  <a:lnTo>
                    <a:pt x="1074" y="187"/>
                  </a:lnTo>
                  <a:lnTo>
                    <a:pt x="1027" y="94"/>
                  </a:lnTo>
                  <a:lnTo>
                    <a:pt x="981" y="47"/>
                  </a:lnTo>
                  <a:lnTo>
                    <a:pt x="9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1102650" y="3906350"/>
              <a:ext cx="115525" cy="116700"/>
            </a:xfrm>
            <a:custGeom>
              <a:avLst/>
              <a:gdLst/>
              <a:ahLst/>
              <a:cxnLst/>
              <a:rect l="l" t="t" r="r" b="b"/>
              <a:pathLst>
                <a:path w="4621" h="4668" extrusionOk="0">
                  <a:moveTo>
                    <a:pt x="2287" y="421"/>
                  </a:moveTo>
                  <a:lnTo>
                    <a:pt x="2707" y="467"/>
                  </a:lnTo>
                  <a:lnTo>
                    <a:pt x="3034" y="561"/>
                  </a:lnTo>
                  <a:lnTo>
                    <a:pt x="3360" y="747"/>
                  </a:lnTo>
                  <a:lnTo>
                    <a:pt x="3640" y="981"/>
                  </a:lnTo>
                  <a:lnTo>
                    <a:pt x="3920" y="1261"/>
                  </a:lnTo>
                  <a:lnTo>
                    <a:pt x="4060" y="1588"/>
                  </a:lnTo>
                  <a:lnTo>
                    <a:pt x="4200" y="1961"/>
                  </a:lnTo>
                  <a:lnTo>
                    <a:pt x="4247" y="2334"/>
                  </a:lnTo>
                  <a:lnTo>
                    <a:pt x="4200" y="2708"/>
                  </a:lnTo>
                  <a:lnTo>
                    <a:pt x="4060" y="3081"/>
                  </a:lnTo>
                  <a:lnTo>
                    <a:pt x="3920" y="3408"/>
                  </a:lnTo>
                  <a:lnTo>
                    <a:pt x="3640" y="3688"/>
                  </a:lnTo>
                  <a:lnTo>
                    <a:pt x="3360" y="3921"/>
                  </a:lnTo>
                  <a:lnTo>
                    <a:pt x="3034" y="4108"/>
                  </a:lnTo>
                  <a:lnTo>
                    <a:pt x="2707" y="4201"/>
                  </a:lnTo>
                  <a:lnTo>
                    <a:pt x="2287" y="4248"/>
                  </a:lnTo>
                  <a:lnTo>
                    <a:pt x="1914" y="4201"/>
                  </a:lnTo>
                  <a:lnTo>
                    <a:pt x="1540" y="4108"/>
                  </a:lnTo>
                  <a:lnTo>
                    <a:pt x="1214" y="3921"/>
                  </a:lnTo>
                  <a:lnTo>
                    <a:pt x="934" y="3688"/>
                  </a:lnTo>
                  <a:lnTo>
                    <a:pt x="700" y="3408"/>
                  </a:lnTo>
                  <a:lnTo>
                    <a:pt x="514" y="3081"/>
                  </a:lnTo>
                  <a:lnTo>
                    <a:pt x="420" y="2708"/>
                  </a:lnTo>
                  <a:lnTo>
                    <a:pt x="374" y="2334"/>
                  </a:lnTo>
                  <a:lnTo>
                    <a:pt x="420" y="1961"/>
                  </a:lnTo>
                  <a:lnTo>
                    <a:pt x="514" y="1588"/>
                  </a:lnTo>
                  <a:lnTo>
                    <a:pt x="700" y="1261"/>
                  </a:lnTo>
                  <a:lnTo>
                    <a:pt x="934" y="981"/>
                  </a:lnTo>
                  <a:lnTo>
                    <a:pt x="1214" y="747"/>
                  </a:lnTo>
                  <a:lnTo>
                    <a:pt x="1540" y="561"/>
                  </a:lnTo>
                  <a:lnTo>
                    <a:pt x="1914" y="467"/>
                  </a:lnTo>
                  <a:lnTo>
                    <a:pt x="2287" y="421"/>
                  </a:lnTo>
                  <a:close/>
                  <a:moveTo>
                    <a:pt x="2287" y="1"/>
                  </a:moveTo>
                  <a:lnTo>
                    <a:pt x="1820" y="47"/>
                  </a:lnTo>
                  <a:lnTo>
                    <a:pt x="1400" y="187"/>
                  </a:lnTo>
                  <a:lnTo>
                    <a:pt x="1027" y="421"/>
                  </a:lnTo>
                  <a:lnTo>
                    <a:pt x="654" y="701"/>
                  </a:lnTo>
                  <a:lnTo>
                    <a:pt x="374" y="1027"/>
                  </a:lnTo>
                  <a:lnTo>
                    <a:pt x="140" y="1447"/>
                  </a:lnTo>
                  <a:lnTo>
                    <a:pt x="47" y="1868"/>
                  </a:lnTo>
                  <a:lnTo>
                    <a:pt x="0" y="2334"/>
                  </a:lnTo>
                  <a:lnTo>
                    <a:pt x="47" y="2801"/>
                  </a:lnTo>
                  <a:lnTo>
                    <a:pt x="140" y="3221"/>
                  </a:lnTo>
                  <a:lnTo>
                    <a:pt x="374" y="3641"/>
                  </a:lnTo>
                  <a:lnTo>
                    <a:pt x="654" y="3968"/>
                  </a:lnTo>
                  <a:lnTo>
                    <a:pt x="1027" y="4248"/>
                  </a:lnTo>
                  <a:lnTo>
                    <a:pt x="1400" y="4481"/>
                  </a:lnTo>
                  <a:lnTo>
                    <a:pt x="1820" y="4621"/>
                  </a:lnTo>
                  <a:lnTo>
                    <a:pt x="2287" y="4668"/>
                  </a:lnTo>
                  <a:lnTo>
                    <a:pt x="2754" y="4621"/>
                  </a:lnTo>
                  <a:lnTo>
                    <a:pt x="3220" y="4481"/>
                  </a:lnTo>
                  <a:lnTo>
                    <a:pt x="3594" y="4248"/>
                  </a:lnTo>
                  <a:lnTo>
                    <a:pt x="3920" y="3968"/>
                  </a:lnTo>
                  <a:lnTo>
                    <a:pt x="4200" y="3641"/>
                  </a:lnTo>
                  <a:lnTo>
                    <a:pt x="4434" y="3221"/>
                  </a:lnTo>
                  <a:lnTo>
                    <a:pt x="4574" y="2801"/>
                  </a:lnTo>
                  <a:lnTo>
                    <a:pt x="4620" y="2334"/>
                  </a:lnTo>
                  <a:lnTo>
                    <a:pt x="4574" y="1868"/>
                  </a:lnTo>
                  <a:lnTo>
                    <a:pt x="4434" y="1447"/>
                  </a:lnTo>
                  <a:lnTo>
                    <a:pt x="4200" y="1027"/>
                  </a:lnTo>
                  <a:lnTo>
                    <a:pt x="3920" y="701"/>
                  </a:lnTo>
                  <a:lnTo>
                    <a:pt x="3594" y="421"/>
                  </a:lnTo>
                  <a:lnTo>
                    <a:pt x="3220" y="187"/>
                  </a:lnTo>
                  <a:lnTo>
                    <a:pt x="2754" y="47"/>
                  </a:lnTo>
                  <a:lnTo>
                    <a:pt x="2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1135300" y="3928525"/>
              <a:ext cx="50200" cy="68850"/>
            </a:xfrm>
            <a:custGeom>
              <a:avLst/>
              <a:gdLst/>
              <a:ahLst/>
              <a:cxnLst/>
              <a:rect l="l" t="t" r="r" b="b"/>
              <a:pathLst>
                <a:path w="2008" h="2754" extrusionOk="0">
                  <a:moveTo>
                    <a:pt x="981" y="467"/>
                  </a:moveTo>
                  <a:lnTo>
                    <a:pt x="1214" y="747"/>
                  </a:lnTo>
                  <a:lnTo>
                    <a:pt x="1401" y="1074"/>
                  </a:lnTo>
                  <a:lnTo>
                    <a:pt x="1541" y="1401"/>
                  </a:lnTo>
                  <a:lnTo>
                    <a:pt x="1588" y="1587"/>
                  </a:lnTo>
                  <a:lnTo>
                    <a:pt x="1588" y="1727"/>
                  </a:lnTo>
                  <a:lnTo>
                    <a:pt x="1541" y="1961"/>
                  </a:lnTo>
                  <a:lnTo>
                    <a:pt x="1448" y="2147"/>
                  </a:lnTo>
                  <a:lnTo>
                    <a:pt x="1214" y="2287"/>
                  </a:lnTo>
                  <a:lnTo>
                    <a:pt x="981" y="2334"/>
                  </a:lnTo>
                  <a:lnTo>
                    <a:pt x="748" y="2287"/>
                  </a:lnTo>
                  <a:lnTo>
                    <a:pt x="561" y="2147"/>
                  </a:lnTo>
                  <a:lnTo>
                    <a:pt x="421" y="1961"/>
                  </a:lnTo>
                  <a:lnTo>
                    <a:pt x="374" y="1727"/>
                  </a:lnTo>
                  <a:lnTo>
                    <a:pt x="374" y="1587"/>
                  </a:lnTo>
                  <a:lnTo>
                    <a:pt x="421" y="1401"/>
                  </a:lnTo>
                  <a:lnTo>
                    <a:pt x="608" y="1074"/>
                  </a:lnTo>
                  <a:lnTo>
                    <a:pt x="794" y="747"/>
                  </a:lnTo>
                  <a:lnTo>
                    <a:pt x="981" y="467"/>
                  </a:lnTo>
                  <a:close/>
                  <a:moveTo>
                    <a:pt x="934" y="0"/>
                  </a:moveTo>
                  <a:lnTo>
                    <a:pt x="841" y="47"/>
                  </a:lnTo>
                  <a:lnTo>
                    <a:pt x="701" y="187"/>
                  </a:lnTo>
                  <a:lnTo>
                    <a:pt x="421" y="560"/>
                  </a:lnTo>
                  <a:lnTo>
                    <a:pt x="234" y="887"/>
                  </a:lnTo>
                  <a:lnTo>
                    <a:pt x="94" y="1167"/>
                  </a:lnTo>
                  <a:lnTo>
                    <a:pt x="1" y="1447"/>
                  </a:lnTo>
                  <a:lnTo>
                    <a:pt x="1" y="1727"/>
                  </a:lnTo>
                  <a:lnTo>
                    <a:pt x="1" y="1914"/>
                  </a:lnTo>
                  <a:lnTo>
                    <a:pt x="48" y="2101"/>
                  </a:lnTo>
                  <a:lnTo>
                    <a:pt x="141" y="2287"/>
                  </a:lnTo>
                  <a:lnTo>
                    <a:pt x="281" y="2427"/>
                  </a:lnTo>
                  <a:lnTo>
                    <a:pt x="421" y="2567"/>
                  </a:lnTo>
                  <a:lnTo>
                    <a:pt x="608" y="2661"/>
                  </a:lnTo>
                  <a:lnTo>
                    <a:pt x="794" y="2707"/>
                  </a:lnTo>
                  <a:lnTo>
                    <a:pt x="981" y="2754"/>
                  </a:lnTo>
                  <a:lnTo>
                    <a:pt x="1214" y="2707"/>
                  </a:lnTo>
                  <a:lnTo>
                    <a:pt x="1401" y="2661"/>
                  </a:lnTo>
                  <a:lnTo>
                    <a:pt x="1541" y="2567"/>
                  </a:lnTo>
                  <a:lnTo>
                    <a:pt x="1728" y="2427"/>
                  </a:lnTo>
                  <a:lnTo>
                    <a:pt x="1821" y="2287"/>
                  </a:lnTo>
                  <a:lnTo>
                    <a:pt x="1914" y="2101"/>
                  </a:lnTo>
                  <a:lnTo>
                    <a:pt x="1961" y="1914"/>
                  </a:lnTo>
                  <a:lnTo>
                    <a:pt x="2008" y="1727"/>
                  </a:lnTo>
                  <a:lnTo>
                    <a:pt x="1961" y="1447"/>
                  </a:lnTo>
                  <a:lnTo>
                    <a:pt x="1914" y="1167"/>
                  </a:lnTo>
                  <a:lnTo>
                    <a:pt x="1774" y="887"/>
                  </a:lnTo>
                  <a:lnTo>
                    <a:pt x="1541" y="560"/>
                  </a:lnTo>
                  <a:lnTo>
                    <a:pt x="1261" y="187"/>
                  </a:lnTo>
                  <a:lnTo>
                    <a:pt x="1121" y="47"/>
                  </a:lnTo>
                  <a:lnTo>
                    <a:pt x="10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60" name="Google Shape;560;p43"/>
          <p:cNvCxnSpPr>
            <a:stCxn id="525" idx="2"/>
            <a:endCxn id="517" idx="0"/>
          </p:cNvCxnSpPr>
          <p:nvPr/>
        </p:nvCxnSpPr>
        <p:spPr>
          <a:xfrm rot="16200000" flipH="1">
            <a:off x="1588312" y="3204369"/>
            <a:ext cx="78087" cy="241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561" name="Google Shape;561;p43"/>
          <p:cNvCxnSpPr>
            <a:cxnSpLocks/>
            <a:stCxn id="527" idx="2"/>
            <a:endCxn id="519" idx="0"/>
          </p:cNvCxnSpPr>
          <p:nvPr/>
        </p:nvCxnSpPr>
        <p:spPr>
          <a:xfrm rot="16200000" flipH="1">
            <a:off x="3568587" y="3187993"/>
            <a:ext cx="61012" cy="18087"/>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562" name="Google Shape;562;p43"/>
          <p:cNvCxnSpPr>
            <a:cxnSpLocks/>
            <a:stCxn id="529" idx="2"/>
            <a:endCxn id="521" idx="0"/>
          </p:cNvCxnSpPr>
          <p:nvPr/>
        </p:nvCxnSpPr>
        <p:spPr>
          <a:xfrm rot="5400000">
            <a:off x="5529546" y="3190361"/>
            <a:ext cx="48234" cy="575"/>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563" name="Google Shape;563;p43"/>
          <p:cNvCxnSpPr>
            <a:cxnSpLocks/>
            <a:stCxn id="531" idx="2"/>
            <a:endCxn id="523" idx="0"/>
          </p:cNvCxnSpPr>
          <p:nvPr/>
        </p:nvCxnSpPr>
        <p:spPr>
          <a:xfrm rot="5400000">
            <a:off x="7505792" y="3178589"/>
            <a:ext cx="24117" cy="1"/>
          </a:xfrm>
          <a:prstGeom prst="bentConnector3">
            <a:avLst>
              <a:gd name="adj1" fmla="val 50000"/>
            </a:avLst>
          </a:prstGeom>
          <a:noFill/>
          <a:ln w="19050" cap="flat" cmpd="sng">
            <a:solidFill>
              <a:schemeClr val="dk1"/>
            </a:solidFill>
            <a:prstDash val="solid"/>
            <a:round/>
            <a:headEnd type="none" w="med" len="med"/>
            <a:tailEnd type="oval" w="med" len="med"/>
          </a:ln>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idx="2"/>
          </p:nvPr>
        </p:nvSpPr>
        <p:spPr>
          <a:xfrm flipH="1">
            <a:off x="2340137" y="1308696"/>
            <a:ext cx="1161300" cy="116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5</a:t>
            </a:r>
            <a:endParaRPr dirty="0"/>
          </a:p>
        </p:txBody>
      </p:sp>
      <p:sp>
        <p:nvSpPr>
          <p:cNvPr id="321" name="Google Shape;321;p32"/>
          <p:cNvSpPr txBox="1">
            <a:spLocks noGrp="1"/>
          </p:cNvSpPr>
          <p:nvPr>
            <p:ph type="title"/>
          </p:nvPr>
        </p:nvSpPr>
        <p:spPr>
          <a:xfrm flipH="1">
            <a:off x="10985" y="2571750"/>
            <a:ext cx="574204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400" dirty="0"/>
              <a:t>Avantages et Inconvénients</a:t>
            </a:r>
          </a:p>
        </p:txBody>
      </p:sp>
      <p:pic>
        <p:nvPicPr>
          <p:cNvPr id="323" name="Google Shape;323;p32"/>
          <p:cNvPicPr preferRelativeResize="0">
            <a:picLocks noGrp="1"/>
          </p:cNvPicPr>
          <p:nvPr>
            <p:ph type="pic" idx="3"/>
          </p:nvPr>
        </p:nvPicPr>
        <p:blipFill rotWithShape="1">
          <a:blip r:embed="rId3">
            <a:alphaModFix/>
          </a:blip>
          <a:srcRect l="25978" r="25983"/>
          <a:stretch/>
        </p:blipFill>
        <p:spPr>
          <a:xfrm>
            <a:off x="5506125" y="541800"/>
            <a:ext cx="2926200" cy="4059900"/>
          </a:xfrm>
          <a:prstGeom prst="rect">
            <a:avLst/>
          </a:prstGeom>
        </p:spPr>
      </p:pic>
      <p:pic>
        <p:nvPicPr>
          <p:cNvPr id="324" name="Google Shape;324;p32"/>
          <p:cNvPicPr preferRelativeResize="0"/>
          <p:nvPr/>
        </p:nvPicPr>
        <p:blipFill>
          <a:blip r:embed="rId4">
            <a:alphaModFix/>
          </a:blip>
          <a:stretch>
            <a:fillRect/>
          </a:stretch>
        </p:blipFill>
        <p:spPr>
          <a:xfrm rot="1820941" flipH="1">
            <a:off x="7719500" y="387200"/>
            <a:ext cx="1744518" cy="781125"/>
          </a:xfrm>
          <a:prstGeom prst="rect">
            <a:avLst/>
          </a:prstGeom>
          <a:noFill/>
          <a:ln>
            <a:noFill/>
          </a:ln>
        </p:spPr>
      </p:pic>
    </p:spTree>
    <p:extLst>
      <p:ext uri="{BB962C8B-B14F-4D97-AF65-F5344CB8AC3E}">
        <p14:creationId xmlns:p14="http://schemas.microsoft.com/office/powerpoint/2010/main" val="189053490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5"/>
          <p:cNvSpPr txBox="1">
            <a:spLocks noGrp="1"/>
          </p:cNvSpPr>
          <p:nvPr>
            <p:ph type="title" idx="8"/>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dirty="0"/>
              <a:t>Avantages</a:t>
            </a:r>
            <a:endParaRPr b="0" dirty="0"/>
          </a:p>
        </p:txBody>
      </p:sp>
      <p:sp>
        <p:nvSpPr>
          <p:cNvPr id="364" name="Google Shape;364;p35"/>
          <p:cNvSpPr txBox="1">
            <a:spLocks noGrp="1"/>
          </p:cNvSpPr>
          <p:nvPr>
            <p:ph type="title"/>
          </p:nvPr>
        </p:nvSpPr>
        <p:spPr>
          <a:xfrm>
            <a:off x="1719176" y="1475137"/>
            <a:ext cx="2788500"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Simplicité</a:t>
            </a:r>
            <a:endParaRPr dirty="0"/>
          </a:p>
        </p:txBody>
      </p:sp>
      <p:sp>
        <p:nvSpPr>
          <p:cNvPr id="365" name="Google Shape;365;p35"/>
          <p:cNvSpPr txBox="1">
            <a:spLocks noGrp="1"/>
          </p:cNvSpPr>
          <p:nvPr>
            <p:ph type="subTitle" idx="1"/>
          </p:nvPr>
        </p:nvSpPr>
        <p:spPr>
          <a:xfrm>
            <a:off x="1684458" y="1727490"/>
            <a:ext cx="278850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L'algorithme est relativement simple à comprendre et à implémenter. Il utilise des principes biologiques intuitifs qui facilitent sa mise en œuvre</a:t>
            </a:r>
            <a:endParaRPr dirty="0"/>
          </a:p>
        </p:txBody>
      </p:sp>
      <p:sp>
        <p:nvSpPr>
          <p:cNvPr id="366" name="Google Shape;366;p35"/>
          <p:cNvSpPr txBox="1">
            <a:spLocks noGrp="1"/>
          </p:cNvSpPr>
          <p:nvPr>
            <p:ph type="title" idx="2"/>
          </p:nvPr>
        </p:nvSpPr>
        <p:spPr>
          <a:xfrm>
            <a:off x="5472293" y="1710542"/>
            <a:ext cx="3507109" cy="37873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Exploration et Exploitation Équilibrées</a:t>
            </a:r>
            <a:endParaRPr dirty="0"/>
          </a:p>
        </p:txBody>
      </p:sp>
      <p:sp>
        <p:nvSpPr>
          <p:cNvPr id="367" name="Google Shape;367;p35"/>
          <p:cNvSpPr txBox="1">
            <a:spLocks noGrp="1"/>
          </p:cNvSpPr>
          <p:nvPr>
            <p:ph type="subTitle" idx="3"/>
          </p:nvPr>
        </p:nvSpPr>
        <p:spPr>
          <a:xfrm>
            <a:off x="5514971" y="1940120"/>
            <a:ext cx="278850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 PPA équilibre efficacement l'exploration de l'espace de recherche et l'exploitation des solutions prometteuses, grâce à l'utilisation de stolons courts et longs</a:t>
            </a:r>
            <a:endParaRPr dirty="0"/>
          </a:p>
        </p:txBody>
      </p:sp>
      <p:sp>
        <p:nvSpPr>
          <p:cNvPr id="368" name="Google Shape;368;p35"/>
          <p:cNvSpPr txBox="1">
            <a:spLocks noGrp="1"/>
          </p:cNvSpPr>
          <p:nvPr>
            <p:ph type="title" idx="4"/>
          </p:nvPr>
        </p:nvSpPr>
        <p:spPr>
          <a:xfrm>
            <a:off x="1719176" y="3123963"/>
            <a:ext cx="2784000"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Adaptabilité</a:t>
            </a:r>
            <a:endParaRPr dirty="0"/>
          </a:p>
        </p:txBody>
      </p:sp>
      <p:sp>
        <p:nvSpPr>
          <p:cNvPr id="369" name="Google Shape;369;p35"/>
          <p:cNvSpPr txBox="1">
            <a:spLocks noGrp="1"/>
          </p:cNvSpPr>
          <p:nvPr>
            <p:ph type="subTitle" idx="5"/>
          </p:nvPr>
        </p:nvSpPr>
        <p:spPr>
          <a:xfrm>
            <a:off x="1698815" y="3368522"/>
            <a:ext cx="278850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L'algorithme peut être facilement adapté à différents types de problèmes d'optimisation en ajustant les paramètres et les opérateurs de reproduction</a:t>
            </a:r>
            <a:endParaRPr dirty="0"/>
          </a:p>
        </p:txBody>
      </p:sp>
      <p:sp>
        <p:nvSpPr>
          <p:cNvPr id="370" name="Google Shape;370;p35"/>
          <p:cNvSpPr txBox="1">
            <a:spLocks noGrp="1"/>
          </p:cNvSpPr>
          <p:nvPr>
            <p:ph type="title" idx="6"/>
          </p:nvPr>
        </p:nvSpPr>
        <p:spPr>
          <a:xfrm>
            <a:off x="5505110" y="3642838"/>
            <a:ext cx="2788500"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Convergence Vers des Solutions Optimales</a:t>
            </a:r>
            <a:endParaRPr dirty="0"/>
          </a:p>
        </p:txBody>
      </p:sp>
      <p:sp>
        <p:nvSpPr>
          <p:cNvPr id="371" name="Google Shape;371;p35"/>
          <p:cNvSpPr txBox="1">
            <a:spLocks noGrp="1"/>
          </p:cNvSpPr>
          <p:nvPr>
            <p:ph type="subTitle" idx="7"/>
          </p:nvPr>
        </p:nvSpPr>
        <p:spPr>
          <a:xfrm>
            <a:off x="5505110" y="3907668"/>
            <a:ext cx="2788500" cy="91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Grâce à ses mécanismes de sélection naturelle et de propagation, le PPA a tendance à converger vers des solutions optimales ou quasi-optimales</a:t>
            </a:r>
            <a:endParaRPr dirty="0"/>
          </a:p>
        </p:txBody>
      </p:sp>
      <p:sp>
        <p:nvSpPr>
          <p:cNvPr id="372" name="Google Shape;372;p35"/>
          <p:cNvSpPr/>
          <p:nvPr/>
        </p:nvSpPr>
        <p:spPr>
          <a:xfrm>
            <a:off x="893068" y="1523298"/>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5"/>
          <p:cNvSpPr/>
          <p:nvPr/>
        </p:nvSpPr>
        <p:spPr>
          <a:xfrm>
            <a:off x="4626893" y="1523298"/>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5"/>
          <p:cNvSpPr/>
          <p:nvPr/>
        </p:nvSpPr>
        <p:spPr>
          <a:xfrm>
            <a:off x="4626893" y="3095328"/>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5"/>
          <p:cNvSpPr/>
          <p:nvPr/>
        </p:nvSpPr>
        <p:spPr>
          <a:xfrm>
            <a:off x="893068" y="3095328"/>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6" name="Google Shape;376;p35"/>
          <p:cNvCxnSpPr/>
          <p:nvPr/>
        </p:nvCxnSpPr>
        <p:spPr>
          <a:xfrm>
            <a:off x="720000" y="972350"/>
            <a:ext cx="3002100" cy="0"/>
          </a:xfrm>
          <a:prstGeom prst="straightConnector1">
            <a:avLst/>
          </a:prstGeom>
          <a:noFill/>
          <a:ln w="19050" cap="flat" cmpd="sng">
            <a:solidFill>
              <a:schemeClr val="dk1"/>
            </a:solidFill>
            <a:prstDash val="solid"/>
            <a:round/>
            <a:headEnd type="none" w="med" len="med"/>
            <a:tailEnd type="none" w="med" len="med"/>
          </a:ln>
        </p:spPr>
      </p:cxnSp>
      <p:sp>
        <p:nvSpPr>
          <p:cNvPr id="377" name="Google Shape;377;p35"/>
          <p:cNvSpPr/>
          <p:nvPr/>
        </p:nvSpPr>
        <p:spPr>
          <a:xfrm>
            <a:off x="1112725" y="1734788"/>
            <a:ext cx="319700" cy="336025"/>
          </a:xfrm>
          <a:custGeom>
            <a:avLst/>
            <a:gdLst/>
            <a:ahLst/>
            <a:cxnLst/>
            <a:rect l="l" t="t" r="r" b="b"/>
            <a:pathLst>
              <a:path w="12788" h="13441" extrusionOk="0">
                <a:moveTo>
                  <a:pt x="6534" y="421"/>
                </a:moveTo>
                <a:lnTo>
                  <a:pt x="6627" y="467"/>
                </a:lnTo>
                <a:lnTo>
                  <a:pt x="6767" y="514"/>
                </a:lnTo>
                <a:lnTo>
                  <a:pt x="6860" y="607"/>
                </a:lnTo>
                <a:lnTo>
                  <a:pt x="7000" y="887"/>
                </a:lnTo>
                <a:lnTo>
                  <a:pt x="7047" y="1214"/>
                </a:lnTo>
                <a:lnTo>
                  <a:pt x="7094" y="1307"/>
                </a:lnTo>
                <a:lnTo>
                  <a:pt x="7140" y="1354"/>
                </a:lnTo>
                <a:lnTo>
                  <a:pt x="7280" y="1401"/>
                </a:lnTo>
                <a:lnTo>
                  <a:pt x="7374" y="1354"/>
                </a:lnTo>
                <a:lnTo>
                  <a:pt x="7654" y="1167"/>
                </a:lnTo>
                <a:lnTo>
                  <a:pt x="7934" y="1121"/>
                </a:lnTo>
                <a:lnTo>
                  <a:pt x="8167" y="1167"/>
                </a:lnTo>
                <a:lnTo>
                  <a:pt x="8354" y="1307"/>
                </a:lnTo>
                <a:lnTo>
                  <a:pt x="8447" y="1401"/>
                </a:lnTo>
                <a:lnTo>
                  <a:pt x="8494" y="1541"/>
                </a:lnTo>
                <a:lnTo>
                  <a:pt x="8540" y="1681"/>
                </a:lnTo>
                <a:lnTo>
                  <a:pt x="8540" y="1774"/>
                </a:lnTo>
                <a:lnTo>
                  <a:pt x="8494" y="1961"/>
                </a:lnTo>
                <a:lnTo>
                  <a:pt x="8400" y="2101"/>
                </a:lnTo>
                <a:lnTo>
                  <a:pt x="8307" y="2287"/>
                </a:lnTo>
                <a:lnTo>
                  <a:pt x="8120" y="2427"/>
                </a:lnTo>
                <a:lnTo>
                  <a:pt x="7794" y="2707"/>
                </a:lnTo>
                <a:lnTo>
                  <a:pt x="7607" y="2754"/>
                </a:lnTo>
                <a:lnTo>
                  <a:pt x="7234" y="2894"/>
                </a:lnTo>
                <a:lnTo>
                  <a:pt x="7607" y="2287"/>
                </a:lnTo>
                <a:lnTo>
                  <a:pt x="7607" y="2241"/>
                </a:lnTo>
                <a:lnTo>
                  <a:pt x="7607" y="2147"/>
                </a:lnTo>
                <a:lnTo>
                  <a:pt x="7607" y="2101"/>
                </a:lnTo>
                <a:lnTo>
                  <a:pt x="7560" y="2007"/>
                </a:lnTo>
                <a:lnTo>
                  <a:pt x="7327" y="2007"/>
                </a:lnTo>
                <a:lnTo>
                  <a:pt x="7280" y="2101"/>
                </a:lnTo>
                <a:lnTo>
                  <a:pt x="6674" y="2987"/>
                </a:lnTo>
                <a:lnTo>
                  <a:pt x="6580" y="2987"/>
                </a:lnTo>
                <a:lnTo>
                  <a:pt x="6580" y="1634"/>
                </a:lnTo>
                <a:lnTo>
                  <a:pt x="6580" y="1541"/>
                </a:lnTo>
                <a:lnTo>
                  <a:pt x="6534" y="1494"/>
                </a:lnTo>
                <a:lnTo>
                  <a:pt x="6440" y="1447"/>
                </a:lnTo>
                <a:lnTo>
                  <a:pt x="6394" y="1401"/>
                </a:lnTo>
                <a:lnTo>
                  <a:pt x="6300" y="1447"/>
                </a:lnTo>
                <a:lnTo>
                  <a:pt x="6254" y="1494"/>
                </a:lnTo>
                <a:lnTo>
                  <a:pt x="6207" y="1541"/>
                </a:lnTo>
                <a:lnTo>
                  <a:pt x="6160" y="1634"/>
                </a:lnTo>
                <a:lnTo>
                  <a:pt x="6160" y="2987"/>
                </a:lnTo>
                <a:lnTo>
                  <a:pt x="6067" y="2987"/>
                </a:lnTo>
                <a:lnTo>
                  <a:pt x="5507" y="2101"/>
                </a:lnTo>
                <a:lnTo>
                  <a:pt x="5414" y="2007"/>
                </a:lnTo>
                <a:lnTo>
                  <a:pt x="5227" y="2007"/>
                </a:lnTo>
                <a:lnTo>
                  <a:pt x="5180" y="2101"/>
                </a:lnTo>
                <a:lnTo>
                  <a:pt x="5134" y="2147"/>
                </a:lnTo>
                <a:lnTo>
                  <a:pt x="5134" y="2241"/>
                </a:lnTo>
                <a:lnTo>
                  <a:pt x="5180" y="2287"/>
                </a:lnTo>
                <a:lnTo>
                  <a:pt x="5554" y="2894"/>
                </a:lnTo>
                <a:lnTo>
                  <a:pt x="5460" y="2894"/>
                </a:lnTo>
                <a:lnTo>
                  <a:pt x="5460" y="2847"/>
                </a:lnTo>
                <a:lnTo>
                  <a:pt x="5320" y="2847"/>
                </a:lnTo>
                <a:lnTo>
                  <a:pt x="5274" y="2801"/>
                </a:lnTo>
                <a:lnTo>
                  <a:pt x="5227" y="2801"/>
                </a:lnTo>
                <a:lnTo>
                  <a:pt x="5040" y="2754"/>
                </a:lnTo>
                <a:lnTo>
                  <a:pt x="4994" y="2707"/>
                </a:lnTo>
                <a:lnTo>
                  <a:pt x="4947" y="2707"/>
                </a:lnTo>
                <a:lnTo>
                  <a:pt x="4620" y="2427"/>
                </a:lnTo>
                <a:lnTo>
                  <a:pt x="4480" y="2287"/>
                </a:lnTo>
                <a:lnTo>
                  <a:pt x="4340" y="2101"/>
                </a:lnTo>
                <a:lnTo>
                  <a:pt x="4294" y="1961"/>
                </a:lnTo>
                <a:lnTo>
                  <a:pt x="4247" y="1774"/>
                </a:lnTo>
                <a:lnTo>
                  <a:pt x="4247" y="1681"/>
                </a:lnTo>
                <a:lnTo>
                  <a:pt x="4247" y="1541"/>
                </a:lnTo>
                <a:lnTo>
                  <a:pt x="4294" y="1401"/>
                </a:lnTo>
                <a:lnTo>
                  <a:pt x="4387" y="1307"/>
                </a:lnTo>
                <a:lnTo>
                  <a:pt x="4620" y="1167"/>
                </a:lnTo>
                <a:lnTo>
                  <a:pt x="4854" y="1121"/>
                </a:lnTo>
                <a:lnTo>
                  <a:pt x="5134" y="1167"/>
                </a:lnTo>
                <a:lnTo>
                  <a:pt x="5414" y="1354"/>
                </a:lnTo>
                <a:lnTo>
                  <a:pt x="5507" y="1401"/>
                </a:lnTo>
                <a:lnTo>
                  <a:pt x="5600" y="1354"/>
                </a:lnTo>
                <a:lnTo>
                  <a:pt x="5694" y="1307"/>
                </a:lnTo>
                <a:lnTo>
                  <a:pt x="5694" y="1214"/>
                </a:lnTo>
                <a:lnTo>
                  <a:pt x="5787" y="887"/>
                </a:lnTo>
                <a:lnTo>
                  <a:pt x="5927" y="607"/>
                </a:lnTo>
                <a:lnTo>
                  <a:pt x="6020" y="514"/>
                </a:lnTo>
                <a:lnTo>
                  <a:pt x="6114" y="467"/>
                </a:lnTo>
                <a:lnTo>
                  <a:pt x="6254" y="421"/>
                </a:lnTo>
                <a:close/>
                <a:moveTo>
                  <a:pt x="7467" y="3221"/>
                </a:moveTo>
                <a:lnTo>
                  <a:pt x="7234" y="3454"/>
                </a:lnTo>
                <a:lnTo>
                  <a:pt x="7000" y="3594"/>
                </a:lnTo>
                <a:lnTo>
                  <a:pt x="6674" y="3734"/>
                </a:lnTo>
                <a:lnTo>
                  <a:pt x="6067" y="3734"/>
                </a:lnTo>
                <a:lnTo>
                  <a:pt x="5787" y="3641"/>
                </a:lnTo>
                <a:lnTo>
                  <a:pt x="5507" y="3454"/>
                </a:lnTo>
                <a:lnTo>
                  <a:pt x="5320" y="3221"/>
                </a:lnTo>
                <a:lnTo>
                  <a:pt x="5880" y="3361"/>
                </a:lnTo>
                <a:lnTo>
                  <a:pt x="6394" y="3361"/>
                </a:lnTo>
                <a:lnTo>
                  <a:pt x="7000" y="3314"/>
                </a:lnTo>
                <a:lnTo>
                  <a:pt x="7467" y="3221"/>
                </a:lnTo>
                <a:close/>
                <a:moveTo>
                  <a:pt x="3594" y="5461"/>
                </a:moveTo>
                <a:lnTo>
                  <a:pt x="3594" y="5741"/>
                </a:lnTo>
                <a:lnTo>
                  <a:pt x="3594" y="6021"/>
                </a:lnTo>
                <a:lnTo>
                  <a:pt x="3500" y="6301"/>
                </a:lnTo>
                <a:lnTo>
                  <a:pt x="3313" y="6534"/>
                </a:lnTo>
                <a:lnTo>
                  <a:pt x="3127" y="6721"/>
                </a:lnTo>
                <a:lnTo>
                  <a:pt x="2893" y="6907"/>
                </a:lnTo>
                <a:lnTo>
                  <a:pt x="2613" y="7001"/>
                </a:lnTo>
                <a:lnTo>
                  <a:pt x="2333" y="7001"/>
                </a:lnTo>
                <a:lnTo>
                  <a:pt x="2567" y="6861"/>
                </a:lnTo>
                <a:lnTo>
                  <a:pt x="2613" y="6814"/>
                </a:lnTo>
                <a:lnTo>
                  <a:pt x="2660" y="6767"/>
                </a:lnTo>
                <a:lnTo>
                  <a:pt x="2707" y="6721"/>
                </a:lnTo>
                <a:lnTo>
                  <a:pt x="2753" y="6674"/>
                </a:lnTo>
                <a:lnTo>
                  <a:pt x="2800" y="6627"/>
                </a:lnTo>
                <a:lnTo>
                  <a:pt x="2847" y="6581"/>
                </a:lnTo>
                <a:lnTo>
                  <a:pt x="2893" y="6534"/>
                </a:lnTo>
                <a:lnTo>
                  <a:pt x="2940" y="6487"/>
                </a:lnTo>
                <a:lnTo>
                  <a:pt x="2940" y="6441"/>
                </a:lnTo>
                <a:lnTo>
                  <a:pt x="2987" y="6441"/>
                </a:lnTo>
                <a:lnTo>
                  <a:pt x="2987" y="6394"/>
                </a:lnTo>
                <a:lnTo>
                  <a:pt x="3033" y="6347"/>
                </a:lnTo>
                <a:lnTo>
                  <a:pt x="3080" y="6347"/>
                </a:lnTo>
                <a:lnTo>
                  <a:pt x="3080" y="6301"/>
                </a:lnTo>
                <a:lnTo>
                  <a:pt x="3127" y="6301"/>
                </a:lnTo>
                <a:lnTo>
                  <a:pt x="3173" y="6207"/>
                </a:lnTo>
                <a:lnTo>
                  <a:pt x="3173" y="6161"/>
                </a:lnTo>
                <a:lnTo>
                  <a:pt x="3267" y="6067"/>
                </a:lnTo>
                <a:lnTo>
                  <a:pt x="3313" y="5974"/>
                </a:lnTo>
                <a:lnTo>
                  <a:pt x="3407" y="5881"/>
                </a:lnTo>
                <a:lnTo>
                  <a:pt x="3500" y="5647"/>
                </a:lnTo>
                <a:lnTo>
                  <a:pt x="3547" y="5554"/>
                </a:lnTo>
                <a:lnTo>
                  <a:pt x="3594" y="5461"/>
                </a:lnTo>
                <a:close/>
                <a:moveTo>
                  <a:pt x="9194" y="5461"/>
                </a:moveTo>
                <a:lnTo>
                  <a:pt x="9194" y="5507"/>
                </a:lnTo>
                <a:lnTo>
                  <a:pt x="9194" y="5554"/>
                </a:lnTo>
                <a:lnTo>
                  <a:pt x="9240" y="5601"/>
                </a:lnTo>
                <a:lnTo>
                  <a:pt x="9240" y="5647"/>
                </a:lnTo>
                <a:lnTo>
                  <a:pt x="9287" y="5694"/>
                </a:lnTo>
                <a:lnTo>
                  <a:pt x="9334" y="5741"/>
                </a:lnTo>
                <a:lnTo>
                  <a:pt x="9334" y="5787"/>
                </a:lnTo>
                <a:lnTo>
                  <a:pt x="9380" y="5834"/>
                </a:lnTo>
                <a:lnTo>
                  <a:pt x="9380" y="5881"/>
                </a:lnTo>
                <a:lnTo>
                  <a:pt x="9427" y="5974"/>
                </a:lnTo>
                <a:lnTo>
                  <a:pt x="9474" y="6067"/>
                </a:lnTo>
                <a:lnTo>
                  <a:pt x="9520" y="6067"/>
                </a:lnTo>
                <a:lnTo>
                  <a:pt x="9567" y="6161"/>
                </a:lnTo>
                <a:lnTo>
                  <a:pt x="9567" y="6207"/>
                </a:lnTo>
                <a:lnTo>
                  <a:pt x="9660" y="6301"/>
                </a:lnTo>
                <a:lnTo>
                  <a:pt x="9707" y="6347"/>
                </a:lnTo>
                <a:lnTo>
                  <a:pt x="9754" y="6394"/>
                </a:lnTo>
                <a:lnTo>
                  <a:pt x="9754" y="6441"/>
                </a:lnTo>
                <a:lnTo>
                  <a:pt x="9800" y="6441"/>
                </a:lnTo>
                <a:lnTo>
                  <a:pt x="9800" y="6487"/>
                </a:lnTo>
                <a:lnTo>
                  <a:pt x="9847" y="6534"/>
                </a:lnTo>
                <a:lnTo>
                  <a:pt x="9894" y="6581"/>
                </a:lnTo>
                <a:lnTo>
                  <a:pt x="9940" y="6581"/>
                </a:lnTo>
                <a:lnTo>
                  <a:pt x="9940" y="6627"/>
                </a:lnTo>
                <a:lnTo>
                  <a:pt x="9987" y="6627"/>
                </a:lnTo>
                <a:lnTo>
                  <a:pt x="9987" y="6674"/>
                </a:lnTo>
                <a:lnTo>
                  <a:pt x="10034" y="6674"/>
                </a:lnTo>
                <a:lnTo>
                  <a:pt x="10034" y="6721"/>
                </a:lnTo>
                <a:lnTo>
                  <a:pt x="10080" y="6721"/>
                </a:lnTo>
                <a:lnTo>
                  <a:pt x="10127" y="6767"/>
                </a:lnTo>
                <a:lnTo>
                  <a:pt x="10174" y="6814"/>
                </a:lnTo>
                <a:lnTo>
                  <a:pt x="10220" y="6861"/>
                </a:lnTo>
                <a:lnTo>
                  <a:pt x="10407" y="7001"/>
                </a:lnTo>
                <a:lnTo>
                  <a:pt x="10127" y="7001"/>
                </a:lnTo>
                <a:lnTo>
                  <a:pt x="9847" y="6907"/>
                </a:lnTo>
                <a:lnTo>
                  <a:pt x="9614" y="6721"/>
                </a:lnTo>
                <a:lnTo>
                  <a:pt x="9427" y="6534"/>
                </a:lnTo>
                <a:lnTo>
                  <a:pt x="9287" y="6301"/>
                </a:lnTo>
                <a:lnTo>
                  <a:pt x="9194" y="6021"/>
                </a:lnTo>
                <a:lnTo>
                  <a:pt x="9147" y="5741"/>
                </a:lnTo>
                <a:lnTo>
                  <a:pt x="9194" y="5461"/>
                </a:lnTo>
                <a:close/>
                <a:moveTo>
                  <a:pt x="2707" y="3641"/>
                </a:moveTo>
                <a:lnTo>
                  <a:pt x="2940" y="3687"/>
                </a:lnTo>
                <a:lnTo>
                  <a:pt x="3127" y="3827"/>
                </a:lnTo>
                <a:lnTo>
                  <a:pt x="3220" y="3921"/>
                </a:lnTo>
                <a:lnTo>
                  <a:pt x="3313" y="4107"/>
                </a:lnTo>
                <a:lnTo>
                  <a:pt x="3407" y="4481"/>
                </a:lnTo>
                <a:lnTo>
                  <a:pt x="3407" y="4854"/>
                </a:lnTo>
                <a:lnTo>
                  <a:pt x="3407" y="4901"/>
                </a:lnTo>
                <a:lnTo>
                  <a:pt x="3360" y="4901"/>
                </a:lnTo>
                <a:lnTo>
                  <a:pt x="3360" y="4947"/>
                </a:lnTo>
                <a:lnTo>
                  <a:pt x="3360" y="4994"/>
                </a:lnTo>
                <a:lnTo>
                  <a:pt x="3360" y="5041"/>
                </a:lnTo>
                <a:lnTo>
                  <a:pt x="3313" y="5134"/>
                </a:lnTo>
                <a:lnTo>
                  <a:pt x="3313" y="5181"/>
                </a:lnTo>
                <a:lnTo>
                  <a:pt x="3267" y="5181"/>
                </a:lnTo>
                <a:lnTo>
                  <a:pt x="3267" y="5227"/>
                </a:lnTo>
                <a:lnTo>
                  <a:pt x="3267" y="5274"/>
                </a:lnTo>
                <a:lnTo>
                  <a:pt x="3220" y="5274"/>
                </a:lnTo>
                <a:lnTo>
                  <a:pt x="3220" y="5321"/>
                </a:lnTo>
                <a:lnTo>
                  <a:pt x="3220" y="5367"/>
                </a:lnTo>
                <a:lnTo>
                  <a:pt x="3173" y="5367"/>
                </a:lnTo>
                <a:lnTo>
                  <a:pt x="2987" y="4761"/>
                </a:lnTo>
                <a:lnTo>
                  <a:pt x="2940" y="4714"/>
                </a:lnTo>
                <a:lnTo>
                  <a:pt x="2893" y="4667"/>
                </a:lnTo>
                <a:lnTo>
                  <a:pt x="2800" y="4621"/>
                </a:lnTo>
                <a:lnTo>
                  <a:pt x="2753" y="4667"/>
                </a:lnTo>
                <a:lnTo>
                  <a:pt x="2660" y="4714"/>
                </a:lnTo>
                <a:lnTo>
                  <a:pt x="2613" y="4761"/>
                </a:lnTo>
                <a:lnTo>
                  <a:pt x="2613" y="4807"/>
                </a:lnTo>
                <a:lnTo>
                  <a:pt x="2613" y="4901"/>
                </a:lnTo>
                <a:lnTo>
                  <a:pt x="2940" y="5834"/>
                </a:lnTo>
                <a:lnTo>
                  <a:pt x="2940" y="5881"/>
                </a:lnTo>
                <a:lnTo>
                  <a:pt x="2893" y="5881"/>
                </a:lnTo>
                <a:lnTo>
                  <a:pt x="2893" y="5927"/>
                </a:lnTo>
                <a:lnTo>
                  <a:pt x="1867" y="5134"/>
                </a:lnTo>
                <a:lnTo>
                  <a:pt x="1820" y="5087"/>
                </a:lnTo>
                <a:lnTo>
                  <a:pt x="1727" y="5087"/>
                </a:lnTo>
                <a:lnTo>
                  <a:pt x="1680" y="5134"/>
                </a:lnTo>
                <a:lnTo>
                  <a:pt x="1587" y="5181"/>
                </a:lnTo>
                <a:lnTo>
                  <a:pt x="1587" y="5227"/>
                </a:lnTo>
                <a:lnTo>
                  <a:pt x="1540" y="5321"/>
                </a:lnTo>
                <a:lnTo>
                  <a:pt x="1587" y="5367"/>
                </a:lnTo>
                <a:lnTo>
                  <a:pt x="1633" y="5461"/>
                </a:lnTo>
                <a:lnTo>
                  <a:pt x="2613" y="6207"/>
                </a:lnTo>
                <a:lnTo>
                  <a:pt x="2613" y="6254"/>
                </a:lnTo>
                <a:lnTo>
                  <a:pt x="2567" y="6301"/>
                </a:lnTo>
                <a:lnTo>
                  <a:pt x="1587" y="6207"/>
                </a:lnTo>
                <a:lnTo>
                  <a:pt x="1493" y="6207"/>
                </a:lnTo>
                <a:lnTo>
                  <a:pt x="1447" y="6254"/>
                </a:lnTo>
                <a:lnTo>
                  <a:pt x="1400" y="6301"/>
                </a:lnTo>
                <a:lnTo>
                  <a:pt x="1353" y="6394"/>
                </a:lnTo>
                <a:lnTo>
                  <a:pt x="1353" y="6441"/>
                </a:lnTo>
                <a:lnTo>
                  <a:pt x="1400" y="6534"/>
                </a:lnTo>
                <a:lnTo>
                  <a:pt x="1447" y="6581"/>
                </a:lnTo>
                <a:lnTo>
                  <a:pt x="1540" y="6581"/>
                </a:lnTo>
                <a:lnTo>
                  <a:pt x="2193" y="6674"/>
                </a:lnTo>
                <a:lnTo>
                  <a:pt x="2147" y="6674"/>
                </a:lnTo>
                <a:lnTo>
                  <a:pt x="2100" y="6721"/>
                </a:lnTo>
                <a:lnTo>
                  <a:pt x="2053" y="6721"/>
                </a:lnTo>
                <a:lnTo>
                  <a:pt x="2053" y="6767"/>
                </a:lnTo>
                <a:lnTo>
                  <a:pt x="2007" y="6767"/>
                </a:lnTo>
                <a:lnTo>
                  <a:pt x="2007" y="6814"/>
                </a:lnTo>
                <a:lnTo>
                  <a:pt x="1867" y="6861"/>
                </a:lnTo>
                <a:lnTo>
                  <a:pt x="1867" y="6907"/>
                </a:lnTo>
                <a:lnTo>
                  <a:pt x="1820" y="6907"/>
                </a:lnTo>
                <a:lnTo>
                  <a:pt x="1773" y="6954"/>
                </a:lnTo>
                <a:lnTo>
                  <a:pt x="1727" y="6954"/>
                </a:lnTo>
                <a:lnTo>
                  <a:pt x="1353" y="7047"/>
                </a:lnTo>
                <a:lnTo>
                  <a:pt x="793" y="7047"/>
                </a:lnTo>
                <a:lnTo>
                  <a:pt x="653" y="6954"/>
                </a:lnTo>
                <a:lnTo>
                  <a:pt x="467" y="6814"/>
                </a:lnTo>
                <a:lnTo>
                  <a:pt x="373" y="6581"/>
                </a:lnTo>
                <a:lnTo>
                  <a:pt x="373" y="6347"/>
                </a:lnTo>
                <a:lnTo>
                  <a:pt x="513" y="6114"/>
                </a:lnTo>
                <a:lnTo>
                  <a:pt x="700" y="5974"/>
                </a:lnTo>
                <a:lnTo>
                  <a:pt x="980" y="5881"/>
                </a:lnTo>
                <a:lnTo>
                  <a:pt x="1073" y="5787"/>
                </a:lnTo>
                <a:lnTo>
                  <a:pt x="1120" y="5741"/>
                </a:lnTo>
                <a:lnTo>
                  <a:pt x="1120" y="5601"/>
                </a:lnTo>
                <a:lnTo>
                  <a:pt x="1073" y="5507"/>
                </a:lnTo>
                <a:lnTo>
                  <a:pt x="840" y="5274"/>
                </a:lnTo>
                <a:lnTo>
                  <a:pt x="747" y="5041"/>
                </a:lnTo>
                <a:lnTo>
                  <a:pt x="747" y="4807"/>
                </a:lnTo>
                <a:lnTo>
                  <a:pt x="887" y="4574"/>
                </a:lnTo>
                <a:lnTo>
                  <a:pt x="933" y="4481"/>
                </a:lnTo>
                <a:lnTo>
                  <a:pt x="1073" y="4434"/>
                </a:lnTo>
                <a:lnTo>
                  <a:pt x="1307" y="4387"/>
                </a:lnTo>
                <a:lnTo>
                  <a:pt x="1540" y="4434"/>
                </a:lnTo>
                <a:lnTo>
                  <a:pt x="1820" y="4574"/>
                </a:lnTo>
                <a:lnTo>
                  <a:pt x="2053" y="4574"/>
                </a:lnTo>
                <a:lnTo>
                  <a:pt x="2100" y="4481"/>
                </a:lnTo>
                <a:lnTo>
                  <a:pt x="2147" y="4387"/>
                </a:lnTo>
                <a:lnTo>
                  <a:pt x="2193" y="4107"/>
                </a:lnTo>
                <a:lnTo>
                  <a:pt x="2287" y="3874"/>
                </a:lnTo>
                <a:lnTo>
                  <a:pt x="2473" y="3687"/>
                </a:lnTo>
                <a:lnTo>
                  <a:pt x="2707" y="3641"/>
                </a:lnTo>
                <a:close/>
                <a:moveTo>
                  <a:pt x="10080" y="3641"/>
                </a:moveTo>
                <a:lnTo>
                  <a:pt x="10314" y="3687"/>
                </a:lnTo>
                <a:lnTo>
                  <a:pt x="10454" y="3874"/>
                </a:lnTo>
                <a:lnTo>
                  <a:pt x="10594" y="4107"/>
                </a:lnTo>
                <a:lnTo>
                  <a:pt x="10640" y="4387"/>
                </a:lnTo>
                <a:lnTo>
                  <a:pt x="10640" y="4481"/>
                </a:lnTo>
                <a:lnTo>
                  <a:pt x="10734" y="4574"/>
                </a:lnTo>
                <a:lnTo>
                  <a:pt x="10920" y="4574"/>
                </a:lnTo>
                <a:lnTo>
                  <a:pt x="11200" y="4387"/>
                </a:lnTo>
                <a:lnTo>
                  <a:pt x="11480" y="4387"/>
                </a:lnTo>
                <a:lnTo>
                  <a:pt x="11714" y="4434"/>
                </a:lnTo>
                <a:lnTo>
                  <a:pt x="11900" y="4574"/>
                </a:lnTo>
                <a:lnTo>
                  <a:pt x="11994" y="4807"/>
                </a:lnTo>
                <a:lnTo>
                  <a:pt x="11994" y="5041"/>
                </a:lnTo>
                <a:lnTo>
                  <a:pt x="11900" y="5274"/>
                </a:lnTo>
                <a:lnTo>
                  <a:pt x="11714" y="5507"/>
                </a:lnTo>
                <a:lnTo>
                  <a:pt x="11620" y="5601"/>
                </a:lnTo>
                <a:lnTo>
                  <a:pt x="11620" y="5741"/>
                </a:lnTo>
                <a:lnTo>
                  <a:pt x="11667" y="5787"/>
                </a:lnTo>
                <a:lnTo>
                  <a:pt x="11760" y="5881"/>
                </a:lnTo>
                <a:lnTo>
                  <a:pt x="12040" y="5974"/>
                </a:lnTo>
                <a:lnTo>
                  <a:pt x="12274" y="6114"/>
                </a:lnTo>
                <a:lnTo>
                  <a:pt x="12367" y="6347"/>
                </a:lnTo>
                <a:lnTo>
                  <a:pt x="12367" y="6581"/>
                </a:lnTo>
                <a:lnTo>
                  <a:pt x="12320" y="6814"/>
                </a:lnTo>
                <a:lnTo>
                  <a:pt x="12134" y="6954"/>
                </a:lnTo>
                <a:lnTo>
                  <a:pt x="11994" y="7047"/>
                </a:lnTo>
                <a:lnTo>
                  <a:pt x="11434" y="7047"/>
                </a:lnTo>
                <a:lnTo>
                  <a:pt x="11014" y="6954"/>
                </a:lnTo>
                <a:lnTo>
                  <a:pt x="10967" y="6954"/>
                </a:lnTo>
                <a:lnTo>
                  <a:pt x="10967" y="6907"/>
                </a:lnTo>
                <a:lnTo>
                  <a:pt x="10874" y="6907"/>
                </a:lnTo>
                <a:lnTo>
                  <a:pt x="10874" y="6861"/>
                </a:lnTo>
                <a:lnTo>
                  <a:pt x="10780" y="6814"/>
                </a:lnTo>
                <a:lnTo>
                  <a:pt x="10734" y="6767"/>
                </a:lnTo>
                <a:lnTo>
                  <a:pt x="10687" y="6721"/>
                </a:lnTo>
                <a:lnTo>
                  <a:pt x="10640" y="6721"/>
                </a:lnTo>
                <a:lnTo>
                  <a:pt x="10594" y="6674"/>
                </a:lnTo>
                <a:lnTo>
                  <a:pt x="11200" y="6581"/>
                </a:lnTo>
                <a:lnTo>
                  <a:pt x="11294" y="6581"/>
                </a:lnTo>
                <a:lnTo>
                  <a:pt x="11340" y="6534"/>
                </a:lnTo>
                <a:lnTo>
                  <a:pt x="11387" y="6441"/>
                </a:lnTo>
                <a:lnTo>
                  <a:pt x="11387" y="6394"/>
                </a:lnTo>
                <a:lnTo>
                  <a:pt x="11387" y="6301"/>
                </a:lnTo>
                <a:lnTo>
                  <a:pt x="11340" y="6254"/>
                </a:lnTo>
                <a:lnTo>
                  <a:pt x="11247" y="6207"/>
                </a:lnTo>
                <a:lnTo>
                  <a:pt x="11200" y="6207"/>
                </a:lnTo>
                <a:lnTo>
                  <a:pt x="10174" y="6301"/>
                </a:lnTo>
                <a:lnTo>
                  <a:pt x="10174" y="6254"/>
                </a:lnTo>
                <a:lnTo>
                  <a:pt x="10127" y="6254"/>
                </a:lnTo>
                <a:lnTo>
                  <a:pt x="10127" y="6207"/>
                </a:lnTo>
                <a:lnTo>
                  <a:pt x="11107" y="5461"/>
                </a:lnTo>
                <a:lnTo>
                  <a:pt x="11154" y="5367"/>
                </a:lnTo>
                <a:lnTo>
                  <a:pt x="11200" y="5321"/>
                </a:lnTo>
                <a:lnTo>
                  <a:pt x="11200" y="5227"/>
                </a:lnTo>
                <a:lnTo>
                  <a:pt x="11154" y="5181"/>
                </a:lnTo>
                <a:lnTo>
                  <a:pt x="11107" y="5134"/>
                </a:lnTo>
                <a:lnTo>
                  <a:pt x="11014" y="5087"/>
                </a:lnTo>
                <a:lnTo>
                  <a:pt x="10967" y="5087"/>
                </a:lnTo>
                <a:lnTo>
                  <a:pt x="10874" y="5134"/>
                </a:lnTo>
                <a:lnTo>
                  <a:pt x="9894" y="5927"/>
                </a:lnTo>
                <a:lnTo>
                  <a:pt x="9847" y="5881"/>
                </a:lnTo>
                <a:lnTo>
                  <a:pt x="9847" y="5834"/>
                </a:lnTo>
                <a:lnTo>
                  <a:pt x="10127" y="4901"/>
                </a:lnTo>
                <a:lnTo>
                  <a:pt x="10174" y="4807"/>
                </a:lnTo>
                <a:lnTo>
                  <a:pt x="10127" y="4761"/>
                </a:lnTo>
                <a:lnTo>
                  <a:pt x="10080" y="4714"/>
                </a:lnTo>
                <a:lnTo>
                  <a:pt x="10034" y="4667"/>
                </a:lnTo>
                <a:lnTo>
                  <a:pt x="9940" y="4621"/>
                </a:lnTo>
                <a:lnTo>
                  <a:pt x="9847" y="4667"/>
                </a:lnTo>
                <a:lnTo>
                  <a:pt x="9800" y="4714"/>
                </a:lnTo>
                <a:lnTo>
                  <a:pt x="9754" y="4761"/>
                </a:lnTo>
                <a:lnTo>
                  <a:pt x="9567" y="5367"/>
                </a:lnTo>
                <a:lnTo>
                  <a:pt x="9520" y="5321"/>
                </a:lnTo>
                <a:lnTo>
                  <a:pt x="9520" y="5274"/>
                </a:lnTo>
                <a:lnTo>
                  <a:pt x="9520" y="5227"/>
                </a:lnTo>
                <a:lnTo>
                  <a:pt x="9474" y="5227"/>
                </a:lnTo>
                <a:lnTo>
                  <a:pt x="9474" y="5181"/>
                </a:lnTo>
                <a:lnTo>
                  <a:pt x="9474" y="5134"/>
                </a:lnTo>
                <a:lnTo>
                  <a:pt x="9427" y="5087"/>
                </a:lnTo>
                <a:lnTo>
                  <a:pt x="9427" y="5041"/>
                </a:lnTo>
                <a:lnTo>
                  <a:pt x="9427" y="4994"/>
                </a:lnTo>
                <a:lnTo>
                  <a:pt x="9380" y="4994"/>
                </a:lnTo>
                <a:lnTo>
                  <a:pt x="9380" y="4947"/>
                </a:lnTo>
                <a:lnTo>
                  <a:pt x="9380" y="4901"/>
                </a:lnTo>
                <a:lnTo>
                  <a:pt x="9380" y="4854"/>
                </a:lnTo>
                <a:lnTo>
                  <a:pt x="9380" y="4481"/>
                </a:lnTo>
                <a:lnTo>
                  <a:pt x="9427" y="4107"/>
                </a:lnTo>
                <a:lnTo>
                  <a:pt x="9520" y="3921"/>
                </a:lnTo>
                <a:lnTo>
                  <a:pt x="9614" y="3827"/>
                </a:lnTo>
                <a:lnTo>
                  <a:pt x="9800" y="3687"/>
                </a:lnTo>
                <a:lnTo>
                  <a:pt x="10080" y="3641"/>
                </a:lnTo>
                <a:close/>
                <a:moveTo>
                  <a:pt x="9194" y="9148"/>
                </a:moveTo>
                <a:lnTo>
                  <a:pt x="9194" y="9708"/>
                </a:lnTo>
                <a:lnTo>
                  <a:pt x="3594" y="9708"/>
                </a:lnTo>
                <a:lnTo>
                  <a:pt x="3594" y="9148"/>
                </a:lnTo>
                <a:close/>
                <a:moveTo>
                  <a:pt x="8494" y="10081"/>
                </a:moveTo>
                <a:lnTo>
                  <a:pt x="8260" y="11154"/>
                </a:lnTo>
                <a:lnTo>
                  <a:pt x="6440" y="11154"/>
                </a:lnTo>
                <a:lnTo>
                  <a:pt x="6394" y="11201"/>
                </a:lnTo>
                <a:lnTo>
                  <a:pt x="6347" y="11248"/>
                </a:lnTo>
                <a:lnTo>
                  <a:pt x="6300" y="11341"/>
                </a:lnTo>
                <a:lnTo>
                  <a:pt x="6347" y="11434"/>
                </a:lnTo>
                <a:lnTo>
                  <a:pt x="6394" y="11481"/>
                </a:lnTo>
                <a:lnTo>
                  <a:pt x="6440" y="11528"/>
                </a:lnTo>
                <a:lnTo>
                  <a:pt x="8214" y="11528"/>
                </a:lnTo>
                <a:lnTo>
                  <a:pt x="7887" y="13021"/>
                </a:lnTo>
                <a:lnTo>
                  <a:pt x="7840" y="13068"/>
                </a:lnTo>
                <a:lnTo>
                  <a:pt x="4900" y="13068"/>
                </a:lnTo>
                <a:lnTo>
                  <a:pt x="4854" y="13021"/>
                </a:lnTo>
                <a:lnTo>
                  <a:pt x="4574" y="11528"/>
                </a:lnTo>
                <a:lnTo>
                  <a:pt x="5180" y="11528"/>
                </a:lnTo>
                <a:lnTo>
                  <a:pt x="5227" y="11481"/>
                </a:lnTo>
                <a:lnTo>
                  <a:pt x="5274" y="11434"/>
                </a:lnTo>
                <a:lnTo>
                  <a:pt x="5274" y="11341"/>
                </a:lnTo>
                <a:lnTo>
                  <a:pt x="5274" y="11248"/>
                </a:lnTo>
                <a:lnTo>
                  <a:pt x="5227" y="11201"/>
                </a:lnTo>
                <a:lnTo>
                  <a:pt x="5180" y="11154"/>
                </a:lnTo>
                <a:lnTo>
                  <a:pt x="4480" y="11154"/>
                </a:lnTo>
                <a:lnTo>
                  <a:pt x="4247" y="10081"/>
                </a:lnTo>
                <a:close/>
                <a:moveTo>
                  <a:pt x="6207" y="1"/>
                </a:moveTo>
                <a:lnTo>
                  <a:pt x="6020" y="47"/>
                </a:lnTo>
                <a:lnTo>
                  <a:pt x="5880" y="141"/>
                </a:lnTo>
                <a:lnTo>
                  <a:pt x="5740" y="234"/>
                </a:lnTo>
                <a:lnTo>
                  <a:pt x="5600" y="374"/>
                </a:lnTo>
                <a:lnTo>
                  <a:pt x="5507" y="514"/>
                </a:lnTo>
                <a:lnTo>
                  <a:pt x="5367" y="887"/>
                </a:lnTo>
                <a:lnTo>
                  <a:pt x="5040" y="747"/>
                </a:lnTo>
                <a:lnTo>
                  <a:pt x="4527" y="747"/>
                </a:lnTo>
                <a:lnTo>
                  <a:pt x="4387" y="841"/>
                </a:lnTo>
                <a:lnTo>
                  <a:pt x="4247" y="934"/>
                </a:lnTo>
                <a:lnTo>
                  <a:pt x="4107" y="1027"/>
                </a:lnTo>
                <a:lnTo>
                  <a:pt x="3967" y="1214"/>
                </a:lnTo>
                <a:lnTo>
                  <a:pt x="3874" y="1401"/>
                </a:lnTo>
                <a:lnTo>
                  <a:pt x="3827" y="1634"/>
                </a:lnTo>
                <a:lnTo>
                  <a:pt x="3827" y="1867"/>
                </a:lnTo>
                <a:lnTo>
                  <a:pt x="3920" y="2054"/>
                </a:lnTo>
                <a:lnTo>
                  <a:pt x="4014" y="2287"/>
                </a:lnTo>
                <a:lnTo>
                  <a:pt x="4154" y="2521"/>
                </a:lnTo>
                <a:lnTo>
                  <a:pt x="4340" y="2754"/>
                </a:lnTo>
                <a:lnTo>
                  <a:pt x="4714" y="3034"/>
                </a:lnTo>
                <a:lnTo>
                  <a:pt x="4854" y="3267"/>
                </a:lnTo>
                <a:lnTo>
                  <a:pt x="5087" y="3594"/>
                </a:lnTo>
                <a:lnTo>
                  <a:pt x="5414" y="3874"/>
                </a:lnTo>
                <a:lnTo>
                  <a:pt x="5787" y="4061"/>
                </a:lnTo>
                <a:lnTo>
                  <a:pt x="6160" y="4154"/>
                </a:lnTo>
                <a:lnTo>
                  <a:pt x="6160" y="8728"/>
                </a:lnTo>
                <a:lnTo>
                  <a:pt x="5647" y="8728"/>
                </a:lnTo>
                <a:lnTo>
                  <a:pt x="5367" y="8401"/>
                </a:lnTo>
                <a:lnTo>
                  <a:pt x="4994" y="7841"/>
                </a:lnTo>
                <a:lnTo>
                  <a:pt x="4434" y="7187"/>
                </a:lnTo>
                <a:lnTo>
                  <a:pt x="3780" y="6534"/>
                </a:lnTo>
                <a:lnTo>
                  <a:pt x="3920" y="6207"/>
                </a:lnTo>
                <a:lnTo>
                  <a:pt x="4014" y="5834"/>
                </a:lnTo>
                <a:lnTo>
                  <a:pt x="3967" y="5461"/>
                </a:lnTo>
                <a:lnTo>
                  <a:pt x="3874" y="5134"/>
                </a:lnTo>
                <a:lnTo>
                  <a:pt x="3780" y="4854"/>
                </a:lnTo>
                <a:lnTo>
                  <a:pt x="3780" y="4434"/>
                </a:lnTo>
                <a:lnTo>
                  <a:pt x="3734" y="4154"/>
                </a:lnTo>
                <a:lnTo>
                  <a:pt x="3687" y="3921"/>
                </a:lnTo>
                <a:lnTo>
                  <a:pt x="3547" y="3734"/>
                </a:lnTo>
                <a:lnTo>
                  <a:pt x="3407" y="3547"/>
                </a:lnTo>
                <a:lnTo>
                  <a:pt x="3267" y="3407"/>
                </a:lnTo>
                <a:lnTo>
                  <a:pt x="3080" y="3314"/>
                </a:lnTo>
                <a:lnTo>
                  <a:pt x="2893" y="3267"/>
                </a:lnTo>
                <a:lnTo>
                  <a:pt x="2660" y="3267"/>
                </a:lnTo>
                <a:lnTo>
                  <a:pt x="2333" y="3314"/>
                </a:lnTo>
                <a:lnTo>
                  <a:pt x="2100" y="3501"/>
                </a:lnTo>
                <a:lnTo>
                  <a:pt x="1913" y="3734"/>
                </a:lnTo>
                <a:lnTo>
                  <a:pt x="1773" y="4061"/>
                </a:lnTo>
                <a:lnTo>
                  <a:pt x="1447" y="3967"/>
                </a:lnTo>
                <a:lnTo>
                  <a:pt x="1120" y="3967"/>
                </a:lnTo>
                <a:lnTo>
                  <a:pt x="933" y="4014"/>
                </a:lnTo>
                <a:lnTo>
                  <a:pt x="793" y="4107"/>
                </a:lnTo>
                <a:lnTo>
                  <a:pt x="653" y="4201"/>
                </a:lnTo>
                <a:lnTo>
                  <a:pt x="560" y="4341"/>
                </a:lnTo>
                <a:lnTo>
                  <a:pt x="467" y="4481"/>
                </a:lnTo>
                <a:lnTo>
                  <a:pt x="373" y="4621"/>
                </a:lnTo>
                <a:lnTo>
                  <a:pt x="373" y="4761"/>
                </a:lnTo>
                <a:lnTo>
                  <a:pt x="327" y="4947"/>
                </a:lnTo>
                <a:lnTo>
                  <a:pt x="420" y="5274"/>
                </a:lnTo>
                <a:lnTo>
                  <a:pt x="607" y="5601"/>
                </a:lnTo>
                <a:lnTo>
                  <a:pt x="280" y="5787"/>
                </a:lnTo>
                <a:lnTo>
                  <a:pt x="93" y="6021"/>
                </a:lnTo>
                <a:lnTo>
                  <a:pt x="0" y="6301"/>
                </a:lnTo>
                <a:lnTo>
                  <a:pt x="0" y="6627"/>
                </a:lnTo>
                <a:lnTo>
                  <a:pt x="47" y="6814"/>
                </a:lnTo>
                <a:lnTo>
                  <a:pt x="140" y="7001"/>
                </a:lnTo>
                <a:lnTo>
                  <a:pt x="280" y="7187"/>
                </a:lnTo>
                <a:lnTo>
                  <a:pt x="420" y="7281"/>
                </a:lnTo>
                <a:lnTo>
                  <a:pt x="747" y="7421"/>
                </a:lnTo>
                <a:lnTo>
                  <a:pt x="1120" y="7467"/>
                </a:lnTo>
                <a:lnTo>
                  <a:pt x="1400" y="7467"/>
                </a:lnTo>
                <a:lnTo>
                  <a:pt x="1820" y="7374"/>
                </a:lnTo>
                <a:lnTo>
                  <a:pt x="2100" y="7374"/>
                </a:lnTo>
                <a:lnTo>
                  <a:pt x="2333" y="7421"/>
                </a:lnTo>
                <a:lnTo>
                  <a:pt x="2660" y="7374"/>
                </a:lnTo>
                <a:lnTo>
                  <a:pt x="2987" y="7281"/>
                </a:lnTo>
                <a:lnTo>
                  <a:pt x="3313" y="7094"/>
                </a:lnTo>
                <a:lnTo>
                  <a:pt x="3547" y="6861"/>
                </a:lnTo>
                <a:lnTo>
                  <a:pt x="4060" y="7374"/>
                </a:lnTo>
                <a:lnTo>
                  <a:pt x="4480" y="7887"/>
                </a:lnTo>
                <a:lnTo>
                  <a:pt x="5134" y="8728"/>
                </a:lnTo>
                <a:lnTo>
                  <a:pt x="3500" y="8728"/>
                </a:lnTo>
                <a:lnTo>
                  <a:pt x="3407" y="8774"/>
                </a:lnTo>
                <a:lnTo>
                  <a:pt x="3267" y="8821"/>
                </a:lnTo>
                <a:lnTo>
                  <a:pt x="3220" y="8961"/>
                </a:lnTo>
                <a:lnTo>
                  <a:pt x="3173" y="9054"/>
                </a:lnTo>
                <a:lnTo>
                  <a:pt x="3173" y="9754"/>
                </a:lnTo>
                <a:lnTo>
                  <a:pt x="3220" y="9894"/>
                </a:lnTo>
                <a:lnTo>
                  <a:pt x="3267" y="9988"/>
                </a:lnTo>
                <a:lnTo>
                  <a:pt x="3407" y="10034"/>
                </a:lnTo>
                <a:lnTo>
                  <a:pt x="3500" y="10081"/>
                </a:lnTo>
                <a:lnTo>
                  <a:pt x="3874" y="10081"/>
                </a:lnTo>
                <a:lnTo>
                  <a:pt x="4107" y="11388"/>
                </a:lnTo>
                <a:lnTo>
                  <a:pt x="4480" y="13068"/>
                </a:lnTo>
                <a:lnTo>
                  <a:pt x="4527" y="13208"/>
                </a:lnTo>
                <a:lnTo>
                  <a:pt x="4620" y="13348"/>
                </a:lnTo>
                <a:lnTo>
                  <a:pt x="4760" y="13441"/>
                </a:lnTo>
                <a:lnTo>
                  <a:pt x="7980" y="13441"/>
                </a:lnTo>
                <a:lnTo>
                  <a:pt x="8120" y="13348"/>
                </a:lnTo>
                <a:lnTo>
                  <a:pt x="8214" y="13208"/>
                </a:lnTo>
                <a:lnTo>
                  <a:pt x="8307" y="13068"/>
                </a:lnTo>
                <a:lnTo>
                  <a:pt x="8914" y="10081"/>
                </a:lnTo>
                <a:lnTo>
                  <a:pt x="9240" y="10081"/>
                </a:lnTo>
                <a:lnTo>
                  <a:pt x="9380" y="10034"/>
                </a:lnTo>
                <a:lnTo>
                  <a:pt x="9474" y="9988"/>
                </a:lnTo>
                <a:lnTo>
                  <a:pt x="9567" y="9894"/>
                </a:lnTo>
                <a:lnTo>
                  <a:pt x="9567" y="9754"/>
                </a:lnTo>
                <a:lnTo>
                  <a:pt x="9567" y="9054"/>
                </a:lnTo>
                <a:lnTo>
                  <a:pt x="9567" y="8961"/>
                </a:lnTo>
                <a:lnTo>
                  <a:pt x="9474" y="8821"/>
                </a:lnTo>
                <a:lnTo>
                  <a:pt x="9380" y="8774"/>
                </a:lnTo>
                <a:lnTo>
                  <a:pt x="9240" y="8728"/>
                </a:lnTo>
                <a:lnTo>
                  <a:pt x="7607" y="8728"/>
                </a:lnTo>
                <a:lnTo>
                  <a:pt x="8260" y="7887"/>
                </a:lnTo>
                <a:lnTo>
                  <a:pt x="8680" y="7374"/>
                </a:lnTo>
                <a:lnTo>
                  <a:pt x="9194" y="6861"/>
                </a:lnTo>
                <a:lnTo>
                  <a:pt x="9474" y="7094"/>
                </a:lnTo>
                <a:lnTo>
                  <a:pt x="9754" y="7281"/>
                </a:lnTo>
                <a:lnTo>
                  <a:pt x="10080" y="7374"/>
                </a:lnTo>
                <a:lnTo>
                  <a:pt x="10407" y="7421"/>
                </a:lnTo>
                <a:lnTo>
                  <a:pt x="10687" y="7374"/>
                </a:lnTo>
                <a:lnTo>
                  <a:pt x="10967" y="7374"/>
                </a:lnTo>
                <a:lnTo>
                  <a:pt x="11340" y="7467"/>
                </a:lnTo>
                <a:lnTo>
                  <a:pt x="11667" y="7467"/>
                </a:lnTo>
                <a:lnTo>
                  <a:pt x="11994" y="7421"/>
                </a:lnTo>
                <a:lnTo>
                  <a:pt x="12320" y="7281"/>
                </a:lnTo>
                <a:lnTo>
                  <a:pt x="12507" y="7187"/>
                </a:lnTo>
                <a:lnTo>
                  <a:pt x="12647" y="7001"/>
                </a:lnTo>
                <a:lnTo>
                  <a:pt x="12740" y="6814"/>
                </a:lnTo>
                <a:lnTo>
                  <a:pt x="12787" y="6627"/>
                </a:lnTo>
                <a:lnTo>
                  <a:pt x="12787" y="6301"/>
                </a:lnTo>
                <a:lnTo>
                  <a:pt x="12647" y="6021"/>
                </a:lnTo>
                <a:lnTo>
                  <a:pt x="12460" y="5787"/>
                </a:lnTo>
                <a:lnTo>
                  <a:pt x="12180" y="5601"/>
                </a:lnTo>
                <a:lnTo>
                  <a:pt x="12367" y="5274"/>
                </a:lnTo>
                <a:lnTo>
                  <a:pt x="12414" y="4947"/>
                </a:lnTo>
                <a:lnTo>
                  <a:pt x="12414" y="4761"/>
                </a:lnTo>
                <a:lnTo>
                  <a:pt x="12367" y="4621"/>
                </a:lnTo>
                <a:lnTo>
                  <a:pt x="12320" y="4481"/>
                </a:lnTo>
                <a:lnTo>
                  <a:pt x="12180" y="4341"/>
                </a:lnTo>
                <a:lnTo>
                  <a:pt x="12087" y="4201"/>
                </a:lnTo>
                <a:lnTo>
                  <a:pt x="11947" y="4107"/>
                </a:lnTo>
                <a:lnTo>
                  <a:pt x="11807" y="4014"/>
                </a:lnTo>
                <a:lnTo>
                  <a:pt x="11667" y="3967"/>
                </a:lnTo>
                <a:lnTo>
                  <a:pt x="11340" y="3967"/>
                </a:lnTo>
                <a:lnTo>
                  <a:pt x="10967" y="4061"/>
                </a:lnTo>
                <a:lnTo>
                  <a:pt x="10874" y="3734"/>
                </a:lnTo>
                <a:lnTo>
                  <a:pt x="10687" y="3501"/>
                </a:lnTo>
                <a:lnTo>
                  <a:pt x="10407" y="3314"/>
                </a:lnTo>
                <a:lnTo>
                  <a:pt x="10080" y="3267"/>
                </a:lnTo>
                <a:lnTo>
                  <a:pt x="9894" y="3267"/>
                </a:lnTo>
                <a:lnTo>
                  <a:pt x="9707" y="3314"/>
                </a:lnTo>
                <a:lnTo>
                  <a:pt x="9520" y="3407"/>
                </a:lnTo>
                <a:lnTo>
                  <a:pt x="9334" y="3547"/>
                </a:lnTo>
                <a:lnTo>
                  <a:pt x="9194" y="3734"/>
                </a:lnTo>
                <a:lnTo>
                  <a:pt x="9100" y="3921"/>
                </a:lnTo>
                <a:lnTo>
                  <a:pt x="9007" y="4154"/>
                </a:lnTo>
                <a:lnTo>
                  <a:pt x="8960" y="4434"/>
                </a:lnTo>
                <a:lnTo>
                  <a:pt x="8960" y="4854"/>
                </a:lnTo>
                <a:lnTo>
                  <a:pt x="8867" y="5134"/>
                </a:lnTo>
                <a:lnTo>
                  <a:pt x="8774" y="5461"/>
                </a:lnTo>
                <a:lnTo>
                  <a:pt x="8774" y="5834"/>
                </a:lnTo>
                <a:lnTo>
                  <a:pt x="8820" y="6207"/>
                </a:lnTo>
                <a:lnTo>
                  <a:pt x="8960" y="6534"/>
                </a:lnTo>
                <a:lnTo>
                  <a:pt x="8307" y="7187"/>
                </a:lnTo>
                <a:lnTo>
                  <a:pt x="7794" y="7841"/>
                </a:lnTo>
                <a:lnTo>
                  <a:pt x="7374" y="8401"/>
                </a:lnTo>
                <a:lnTo>
                  <a:pt x="7140" y="8728"/>
                </a:lnTo>
                <a:lnTo>
                  <a:pt x="6580" y="8728"/>
                </a:lnTo>
                <a:lnTo>
                  <a:pt x="6580" y="4154"/>
                </a:lnTo>
                <a:lnTo>
                  <a:pt x="7000" y="4061"/>
                </a:lnTo>
                <a:lnTo>
                  <a:pt x="7327" y="3874"/>
                </a:lnTo>
                <a:lnTo>
                  <a:pt x="7654" y="3594"/>
                </a:lnTo>
                <a:lnTo>
                  <a:pt x="7887" y="3267"/>
                </a:lnTo>
                <a:lnTo>
                  <a:pt x="8074" y="3034"/>
                </a:lnTo>
                <a:lnTo>
                  <a:pt x="8400" y="2754"/>
                </a:lnTo>
                <a:lnTo>
                  <a:pt x="8587" y="2521"/>
                </a:lnTo>
                <a:lnTo>
                  <a:pt x="8774" y="2287"/>
                </a:lnTo>
                <a:lnTo>
                  <a:pt x="8867" y="2054"/>
                </a:lnTo>
                <a:lnTo>
                  <a:pt x="8914" y="1867"/>
                </a:lnTo>
                <a:lnTo>
                  <a:pt x="8914" y="1634"/>
                </a:lnTo>
                <a:lnTo>
                  <a:pt x="8867" y="1401"/>
                </a:lnTo>
                <a:lnTo>
                  <a:pt x="8774" y="1214"/>
                </a:lnTo>
                <a:lnTo>
                  <a:pt x="8634" y="1027"/>
                </a:lnTo>
                <a:lnTo>
                  <a:pt x="8540" y="934"/>
                </a:lnTo>
                <a:lnTo>
                  <a:pt x="8400" y="841"/>
                </a:lnTo>
                <a:lnTo>
                  <a:pt x="8214" y="747"/>
                </a:lnTo>
                <a:lnTo>
                  <a:pt x="7747" y="747"/>
                </a:lnTo>
                <a:lnTo>
                  <a:pt x="7374" y="887"/>
                </a:lnTo>
                <a:lnTo>
                  <a:pt x="7234" y="514"/>
                </a:lnTo>
                <a:lnTo>
                  <a:pt x="7140" y="374"/>
                </a:lnTo>
                <a:lnTo>
                  <a:pt x="7000" y="234"/>
                </a:lnTo>
                <a:lnTo>
                  <a:pt x="6860" y="141"/>
                </a:lnTo>
                <a:lnTo>
                  <a:pt x="6720" y="47"/>
                </a:lnTo>
                <a:lnTo>
                  <a:pt x="6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5"/>
          <p:cNvSpPr/>
          <p:nvPr/>
        </p:nvSpPr>
        <p:spPr>
          <a:xfrm>
            <a:off x="1196138" y="3306813"/>
            <a:ext cx="152875" cy="336025"/>
          </a:xfrm>
          <a:custGeom>
            <a:avLst/>
            <a:gdLst/>
            <a:ahLst/>
            <a:cxnLst/>
            <a:rect l="l" t="t" r="r" b="b"/>
            <a:pathLst>
              <a:path w="6115" h="13441" extrusionOk="0">
                <a:moveTo>
                  <a:pt x="1214" y="1494"/>
                </a:moveTo>
                <a:lnTo>
                  <a:pt x="1541" y="1541"/>
                </a:lnTo>
                <a:lnTo>
                  <a:pt x="1914" y="1681"/>
                </a:lnTo>
                <a:lnTo>
                  <a:pt x="1868" y="1774"/>
                </a:lnTo>
                <a:lnTo>
                  <a:pt x="1868" y="1821"/>
                </a:lnTo>
                <a:lnTo>
                  <a:pt x="1868" y="1867"/>
                </a:lnTo>
                <a:lnTo>
                  <a:pt x="1821" y="1961"/>
                </a:lnTo>
                <a:lnTo>
                  <a:pt x="1821" y="2054"/>
                </a:lnTo>
                <a:lnTo>
                  <a:pt x="1821" y="2147"/>
                </a:lnTo>
                <a:lnTo>
                  <a:pt x="1774" y="2147"/>
                </a:lnTo>
                <a:lnTo>
                  <a:pt x="1774" y="2241"/>
                </a:lnTo>
                <a:lnTo>
                  <a:pt x="1774" y="2381"/>
                </a:lnTo>
                <a:lnTo>
                  <a:pt x="1774" y="2474"/>
                </a:lnTo>
                <a:lnTo>
                  <a:pt x="1774" y="2521"/>
                </a:lnTo>
                <a:lnTo>
                  <a:pt x="1821" y="2847"/>
                </a:lnTo>
                <a:lnTo>
                  <a:pt x="1914" y="3174"/>
                </a:lnTo>
                <a:lnTo>
                  <a:pt x="2054" y="3361"/>
                </a:lnTo>
                <a:lnTo>
                  <a:pt x="1821" y="3221"/>
                </a:lnTo>
                <a:lnTo>
                  <a:pt x="1681" y="3081"/>
                </a:lnTo>
                <a:lnTo>
                  <a:pt x="1494" y="2847"/>
                </a:lnTo>
                <a:lnTo>
                  <a:pt x="1168" y="2287"/>
                </a:lnTo>
                <a:lnTo>
                  <a:pt x="981" y="2007"/>
                </a:lnTo>
                <a:lnTo>
                  <a:pt x="934" y="1727"/>
                </a:lnTo>
                <a:lnTo>
                  <a:pt x="888" y="1587"/>
                </a:lnTo>
                <a:lnTo>
                  <a:pt x="888" y="1494"/>
                </a:lnTo>
                <a:close/>
                <a:moveTo>
                  <a:pt x="5228" y="1494"/>
                </a:moveTo>
                <a:lnTo>
                  <a:pt x="5228" y="1587"/>
                </a:lnTo>
                <a:lnTo>
                  <a:pt x="5181" y="1727"/>
                </a:lnTo>
                <a:lnTo>
                  <a:pt x="5088" y="2007"/>
                </a:lnTo>
                <a:lnTo>
                  <a:pt x="4948" y="2287"/>
                </a:lnTo>
                <a:lnTo>
                  <a:pt x="4621" y="2847"/>
                </a:lnTo>
                <a:lnTo>
                  <a:pt x="4434" y="3081"/>
                </a:lnTo>
                <a:lnTo>
                  <a:pt x="4294" y="3221"/>
                </a:lnTo>
                <a:lnTo>
                  <a:pt x="4061" y="3361"/>
                </a:lnTo>
                <a:lnTo>
                  <a:pt x="4154" y="3174"/>
                </a:lnTo>
                <a:lnTo>
                  <a:pt x="4294" y="2847"/>
                </a:lnTo>
                <a:lnTo>
                  <a:pt x="4341" y="2521"/>
                </a:lnTo>
                <a:lnTo>
                  <a:pt x="4341" y="2474"/>
                </a:lnTo>
                <a:lnTo>
                  <a:pt x="4341" y="2381"/>
                </a:lnTo>
                <a:lnTo>
                  <a:pt x="4294" y="2241"/>
                </a:lnTo>
                <a:lnTo>
                  <a:pt x="4294" y="2147"/>
                </a:lnTo>
                <a:lnTo>
                  <a:pt x="4294" y="2054"/>
                </a:lnTo>
                <a:lnTo>
                  <a:pt x="4248" y="1961"/>
                </a:lnTo>
                <a:lnTo>
                  <a:pt x="4248" y="1867"/>
                </a:lnTo>
                <a:lnTo>
                  <a:pt x="4201" y="1821"/>
                </a:lnTo>
                <a:lnTo>
                  <a:pt x="4201" y="1774"/>
                </a:lnTo>
                <a:lnTo>
                  <a:pt x="4201" y="1681"/>
                </a:lnTo>
                <a:lnTo>
                  <a:pt x="4574" y="1541"/>
                </a:lnTo>
                <a:lnTo>
                  <a:pt x="4901" y="1494"/>
                </a:lnTo>
                <a:close/>
                <a:moveTo>
                  <a:pt x="3128" y="421"/>
                </a:moveTo>
                <a:lnTo>
                  <a:pt x="3221" y="561"/>
                </a:lnTo>
                <a:lnTo>
                  <a:pt x="3408" y="794"/>
                </a:lnTo>
                <a:lnTo>
                  <a:pt x="3594" y="1214"/>
                </a:lnTo>
                <a:lnTo>
                  <a:pt x="3734" y="1634"/>
                </a:lnTo>
                <a:lnTo>
                  <a:pt x="3874" y="1961"/>
                </a:lnTo>
                <a:lnTo>
                  <a:pt x="3921" y="2287"/>
                </a:lnTo>
                <a:lnTo>
                  <a:pt x="3921" y="2381"/>
                </a:lnTo>
                <a:lnTo>
                  <a:pt x="3921" y="2427"/>
                </a:lnTo>
                <a:lnTo>
                  <a:pt x="3968" y="2474"/>
                </a:lnTo>
                <a:lnTo>
                  <a:pt x="3968" y="2521"/>
                </a:lnTo>
                <a:lnTo>
                  <a:pt x="3968" y="2567"/>
                </a:lnTo>
                <a:lnTo>
                  <a:pt x="3874" y="2801"/>
                </a:lnTo>
                <a:lnTo>
                  <a:pt x="3781" y="3034"/>
                </a:lnTo>
                <a:lnTo>
                  <a:pt x="3781" y="3081"/>
                </a:lnTo>
                <a:lnTo>
                  <a:pt x="3734" y="3127"/>
                </a:lnTo>
                <a:lnTo>
                  <a:pt x="3688" y="3127"/>
                </a:lnTo>
                <a:lnTo>
                  <a:pt x="3548" y="3314"/>
                </a:lnTo>
                <a:lnTo>
                  <a:pt x="3548" y="3361"/>
                </a:lnTo>
                <a:lnTo>
                  <a:pt x="3501" y="3407"/>
                </a:lnTo>
                <a:lnTo>
                  <a:pt x="3408" y="3501"/>
                </a:lnTo>
                <a:lnTo>
                  <a:pt x="3174" y="3641"/>
                </a:lnTo>
                <a:lnTo>
                  <a:pt x="3034" y="3687"/>
                </a:lnTo>
                <a:lnTo>
                  <a:pt x="2941" y="3641"/>
                </a:lnTo>
                <a:lnTo>
                  <a:pt x="2708" y="3501"/>
                </a:lnTo>
                <a:lnTo>
                  <a:pt x="2614" y="3407"/>
                </a:lnTo>
                <a:lnTo>
                  <a:pt x="2568" y="3361"/>
                </a:lnTo>
                <a:lnTo>
                  <a:pt x="2568" y="3314"/>
                </a:lnTo>
                <a:lnTo>
                  <a:pt x="2381" y="3127"/>
                </a:lnTo>
                <a:lnTo>
                  <a:pt x="2334" y="3081"/>
                </a:lnTo>
                <a:lnTo>
                  <a:pt x="2334" y="3034"/>
                </a:lnTo>
                <a:lnTo>
                  <a:pt x="2194" y="2801"/>
                </a:lnTo>
                <a:lnTo>
                  <a:pt x="2148" y="2567"/>
                </a:lnTo>
                <a:lnTo>
                  <a:pt x="2148" y="2521"/>
                </a:lnTo>
                <a:lnTo>
                  <a:pt x="2148" y="2474"/>
                </a:lnTo>
                <a:lnTo>
                  <a:pt x="2148" y="2427"/>
                </a:lnTo>
                <a:lnTo>
                  <a:pt x="2148" y="2381"/>
                </a:lnTo>
                <a:lnTo>
                  <a:pt x="2148" y="2287"/>
                </a:lnTo>
                <a:lnTo>
                  <a:pt x="2241" y="1961"/>
                </a:lnTo>
                <a:lnTo>
                  <a:pt x="2334" y="1634"/>
                </a:lnTo>
                <a:lnTo>
                  <a:pt x="2521" y="1214"/>
                </a:lnTo>
                <a:lnTo>
                  <a:pt x="2708" y="794"/>
                </a:lnTo>
                <a:lnTo>
                  <a:pt x="2848" y="561"/>
                </a:lnTo>
                <a:lnTo>
                  <a:pt x="2988" y="421"/>
                </a:lnTo>
                <a:close/>
                <a:moveTo>
                  <a:pt x="1214" y="4667"/>
                </a:moveTo>
                <a:lnTo>
                  <a:pt x="1494" y="4807"/>
                </a:lnTo>
                <a:lnTo>
                  <a:pt x="1914" y="4901"/>
                </a:lnTo>
                <a:lnTo>
                  <a:pt x="2101" y="4994"/>
                </a:lnTo>
                <a:lnTo>
                  <a:pt x="2241" y="5041"/>
                </a:lnTo>
                <a:lnTo>
                  <a:pt x="2521" y="5227"/>
                </a:lnTo>
                <a:lnTo>
                  <a:pt x="2708" y="5461"/>
                </a:lnTo>
                <a:lnTo>
                  <a:pt x="2848" y="5647"/>
                </a:lnTo>
                <a:lnTo>
                  <a:pt x="2474" y="5647"/>
                </a:lnTo>
                <a:lnTo>
                  <a:pt x="1868" y="5554"/>
                </a:lnTo>
                <a:lnTo>
                  <a:pt x="1728" y="5554"/>
                </a:lnTo>
                <a:lnTo>
                  <a:pt x="1588" y="5461"/>
                </a:lnTo>
                <a:lnTo>
                  <a:pt x="1448" y="5367"/>
                </a:lnTo>
                <a:lnTo>
                  <a:pt x="1401" y="5227"/>
                </a:lnTo>
                <a:lnTo>
                  <a:pt x="1261" y="4947"/>
                </a:lnTo>
                <a:lnTo>
                  <a:pt x="1214" y="4667"/>
                </a:lnTo>
                <a:close/>
                <a:moveTo>
                  <a:pt x="4901" y="4667"/>
                </a:moveTo>
                <a:lnTo>
                  <a:pt x="4854" y="4947"/>
                </a:lnTo>
                <a:lnTo>
                  <a:pt x="4714" y="5227"/>
                </a:lnTo>
                <a:lnTo>
                  <a:pt x="4621" y="5367"/>
                </a:lnTo>
                <a:lnTo>
                  <a:pt x="4528" y="5461"/>
                </a:lnTo>
                <a:lnTo>
                  <a:pt x="4388" y="5554"/>
                </a:lnTo>
                <a:lnTo>
                  <a:pt x="4248" y="5554"/>
                </a:lnTo>
                <a:lnTo>
                  <a:pt x="3641" y="5647"/>
                </a:lnTo>
                <a:lnTo>
                  <a:pt x="3268" y="5647"/>
                </a:lnTo>
                <a:lnTo>
                  <a:pt x="3501" y="5367"/>
                </a:lnTo>
                <a:lnTo>
                  <a:pt x="3781" y="5087"/>
                </a:lnTo>
                <a:lnTo>
                  <a:pt x="3968" y="4994"/>
                </a:lnTo>
                <a:lnTo>
                  <a:pt x="4201" y="4901"/>
                </a:lnTo>
                <a:lnTo>
                  <a:pt x="4621" y="4807"/>
                </a:lnTo>
                <a:lnTo>
                  <a:pt x="4901" y="4667"/>
                </a:lnTo>
                <a:close/>
                <a:moveTo>
                  <a:pt x="1214" y="6954"/>
                </a:moveTo>
                <a:lnTo>
                  <a:pt x="1494" y="7094"/>
                </a:lnTo>
                <a:lnTo>
                  <a:pt x="1914" y="7234"/>
                </a:lnTo>
                <a:lnTo>
                  <a:pt x="2101" y="7281"/>
                </a:lnTo>
                <a:lnTo>
                  <a:pt x="2241" y="7327"/>
                </a:lnTo>
                <a:lnTo>
                  <a:pt x="2521" y="7561"/>
                </a:lnTo>
                <a:lnTo>
                  <a:pt x="2708" y="7747"/>
                </a:lnTo>
                <a:lnTo>
                  <a:pt x="2848" y="7934"/>
                </a:lnTo>
                <a:lnTo>
                  <a:pt x="2474" y="7934"/>
                </a:lnTo>
                <a:lnTo>
                  <a:pt x="1868" y="7887"/>
                </a:lnTo>
                <a:lnTo>
                  <a:pt x="1728" y="7841"/>
                </a:lnTo>
                <a:lnTo>
                  <a:pt x="1588" y="7747"/>
                </a:lnTo>
                <a:lnTo>
                  <a:pt x="1448" y="7654"/>
                </a:lnTo>
                <a:lnTo>
                  <a:pt x="1401" y="7514"/>
                </a:lnTo>
                <a:lnTo>
                  <a:pt x="1261" y="7234"/>
                </a:lnTo>
                <a:lnTo>
                  <a:pt x="1214" y="6954"/>
                </a:lnTo>
                <a:close/>
                <a:moveTo>
                  <a:pt x="4901" y="6954"/>
                </a:moveTo>
                <a:lnTo>
                  <a:pt x="4854" y="7234"/>
                </a:lnTo>
                <a:lnTo>
                  <a:pt x="4714" y="7514"/>
                </a:lnTo>
                <a:lnTo>
                  <a:pt x="4621" y="7654"/>
                </a:lnTo>
                <a:lnTo>
                  <a:pt x="4528" y="7747"/>
                </a:lnTo>
                <a:lnTo>
                  <a:pt x="4388" y="7841"/>
                </a:lnTo>
                <a:lnTo>
                  <a:pt x="4248" y="7887"/>
                </a:lnTo>
                <a:lnTo>
                  <a:pt x="3641" y="7934"/>
                </a:lnTo>
                <a:lnTo>
                  <a:pt x="3268" y="7934"/>
                </a:lnTo>
                <a:lnTo>
                  <a:pt x="3501" y="7654"/>
                </a:lnTo>
                <a:lnTo>
                  <a:pt x="3781" y="7374"/>
                </a:lnTo>
                <a:lnTo>
                  <a:pt x="3968" y="7281"/>
                </a:lnTo>
                <a:lnTo>
                  <a:pt x="4201" y="7234"/>
                </a:lnTo>
                <a:lnTo>
                  <a:pt x="4621" y="7094"/>
                </a:lnTo>
                <a:lnTo>
                  <a:pt x="4901" y="6954"/>
                </a:lnTo>
                <a:close/>
                <a:moveTo>
                  <a:pt x="5741" y="9288"/>
                </a:moveTo>
                <a:lnTo>
                  <a:pt x="5741" y="9848"/>
                </a:lnTo>
                <a:lnTo>
                  <a:pt x="374" y="9848"/>
                </a:lnTo>
                <a:lnTo>
                  <a:pt x="374" y="9288"/>
                </a:lnTo>
                <a:close/>
                <a:moveTo>
                  <a:pt x="5088" y="10221"/>
                </a:moveTo>
                <a:lnTo>
                  <a:pt x="4901" y="11154"/>
                </a:lnTo>
                <a:lnTo>
                  <a:pt x="3128" y="11154"/>
                </a:lnTo>
                <a:lnTo>
                  <a:pt x="3081" y="11201"/>
                </a:lnTo>
                <a:lnTo>
                  <a:pt x="3034" y="11248"/>
                </a:lnTo>
                <a:lnTo>
                  <a:pt x="3034" y="11341"/>
                </a:lnTo>
                <a:lnTo>
                  <a:pt x="3034" y="11388"/>
                </a:lnTo>
                <a:lnTo>
                  <a:pt x="3081" y="11481"/>
                </a:lnTo>
                <a:lnTo>
                  <a:pt x="3128" y="11528"/>
                </a:lnTo>
                <a:lnTo>
                  <a:pt x="4808" y="11528"/>
                </a:lnTo>
                <a:lnTo>
                  <a:pt x="4528" y="13021"/>
                </a:lnTo>
                <a:lnTo>
                  <a:pt x="4481" y="13068"/>
                </a:lnTo>
                <a:lnTo>
                  <a:pt x="1634" y="13068"/>
                </a:lnTo>
                <a:lnTo>
                  <a:pt x="1588" y="13021"/>
                </a:lnTo>
                <a:lnTo>
                  <a:pt x="1308" y="11528"/>
                </a:lnTo>
                <a:lnTo>
                  <a:pt x="1914" y="11528"/>
                </a:lnTo>
                <a:lnTo>
                  <a:pt x="1961" y="11481"/>
                </a:lnTo>
                <a:lnTo>
                  <a:pt x="2008" y="11388"/>
                </a:lnTo>
                <a:lnTo>
                  <a:pt x="2008" y="11341"/>
                </a:lnTo>
                <a:lnTo>
                  <a:pt x="2008" y="11248"/>
                </a:lnTo>
                <a:lnTo>
                  <a:pt x="1961" y="11201"/>
                </a:lnTo>
                <a:lnTo>
                  <a:pt x="1914" y="11154"/>
                </a:lnTo>
                <a:lnTo>
                  <a:pt x="1214" y="11154"/>
                </a:lnTo>
                <a:lnTo>
                  <a:pt x="1028" y="10221"/>
                </a:lnTo>
                <a:close/>
                <a:moveTo>
                  <a:pt x="2941" y="1"/>
                </a:moveTo>
                <a:lnTo>
                  <a:pt x="2848" y="94"/>
                </a:lnTo>
                <a:lnTo>
                  <a:pt x="2614" y="281"/>
                </a:lnTo>
                <a:lnTo>
                  <a:pt x="2381" y="607"/>
                </a:lnTo>
                <a:lnTo>
                  <a:pt x="2148" y="1027"/>
                </a:lnTo>
                <a:lnTo>
                  <a:pt x="2054" y="1307"/>
                </a:lnTo>
                <a:lnTo>
                  <a:pt x="1634" y="1167"/>
                </a:lnTo>
                <a:lnTo>
                  <a:pt x="1214" y="1121"/>
                </a:lnTo>
                <a:lnTo>
                  <a:pt x="841" y="1121"/>
                </a:lnTo>
                <a:lnTo>
                  <a:pt x="701" y="1167"/>
                </a:lnTo>
                <a:lnTo>
                  <a:pt x="608" y="1214"/>
                </a:lnTo>
                <a:lnTo>
                  <a:pt x="514" y="1401"/>
                </a:lnTo>
                <a:lnTo>
                  <a:pt x="468" y="1587"/>
                </a:lnTo>
                <a:lnTo>
                  <a:pt x="514" y="1821"/>
                </a:lnTo>
                <a:lnTo>
                  <a:pt x="608" y="2054"/>
                </a:lnTo>
                <a:lnTo>
                  <a:pt x="888" y="2614"/>
                </a:lnTo>
                <a:lnTo>
                  <a:pt x="1214" y="3174"/>
                </a:lnTo>
                <a:lnTo>
                  <a:pt x="1401" y="3361"/>
                </a:lnTo>
                <a:lnTo>
                  <a:pt x="1588" y="3547"/>
                </a:lnTo>
                <a:lnTo>
                  <a:pt x="1821" y="3687"/>
                </a:lnTo>
                <a:lnTo>
                  <a:pt x="2054" y="3781"/>
                </a:lnTo>
                <a:lnTo>
                  <a:pt x="2288" y="3827"/>
                </a:lnTo>
                <a:lnTo>
                  <a:pt x="2474" y="3827"/>
                </a:lnTo>
                <a:lnTo>
                  <a:pt x="2661" y="3967"/>
                </a:lnTo>
                <a:lnTo>
                  <a:pt x="2848" y="4061"/>
                </a:lnTo>
                <a:lnTo>
                  <a:pt x="2848" y="5041"/>
                </a:lnTo>
                <a:lnTo>
                  <a:pt x="2661" y="4901"/>
                </a:lnTo>
                <a:lnTo>
                  <a:pt x="2474" y="4714"/>
                </a:lnTo>
                <a:lnTo>
                  <a:pt x="2241" y="4621"/>
                </a:lnTo>
                <a:lnTo>
                  <a:pt x="2008" y="4527"/>
                </a:lnTo>
                <a:lnTo>
                  <a:pt x="1588" y="4434"/>
                </a:lnTo>
                <a:lnTo>
                  <a:pt x="1308" y="4294"/>
                </a:lnTo>
                <a:lnTo>
                  <a:pt x="1121" y="4107"/>
                </a:lnTo>
                <a:lnTo>
                  <a:pt x="1028" y="4061"/>
                </a:lnTo>
                <a:lnTo>
                  <a:pt x="888" y="4061"/>
                </a:lnTo>
                <a:lnTo>
                  <a:pt x="794" y="4154"/>
                </a:lnTo>
                <a:lnTo>
                  <a:pt x="748" y="4247"/>
                </a:lnTo>
                <a:lnTo>
                  <a:pt x="794" y="4481"/>
                </a:lnTo>
                <a:lnTo>
                  <a:pt x="794" y="4761"/>
                </a:lnTo>
                <a:lnTo>
                  <a:pt x="888" y="5041"/>
                </a:lnTo>
                <a:lnTo>
                  <a:pt x="1028" y="5367"/>
                </a:lnTo>
                <a:lnTo>
                  <a:pt x="1214" y="5694"/>
                </a:lnTo>
                <a:lnTo>
                  <a:pt x="1494" y="5881"/>
                </a:lnTo>
                <a:lnTo>
                  <a:pt x="1821" y="5974"/>
                </a:lnTo>
                <a:lnTo>
                  <a:pt x="2288" y="6021"/>
                </a:lnTo>
                <a:lnTo>
                  <a:pt x="2848" y="6021"/>
                </a:lnTo>
                <a:lnTo>
                  <a:pt x="2848" y="7327"/>
                </a:lnTo>
                <a:lnTo>
                  <a:pt x="2661" y="7187"/>
                </a:lnTo>
                <a:lnTo>
                  <a:pt x="2474" y="7047"/>
                </a:lnTo>
                <a:lnTo>
                  <a:pt x="2241" y="6907"/>
                </a:lnTo>
                <a:lnTo>
                  <a:pt x="2008" y="6814"/>
                </a:lnTo>
                <a:lnTo>
                  <a:pt x="1588" y="6721"/>
                </a:lnTo>
                <a:lnTo>
                  <a:pt x="1308" y="6581"/>
                </a:lnTo>
                <a:lnTo>
                  <a:pt x="1121" y="6441"/>
                </a:lnTo>
                <a:lnTo>
                  <a:pt x="1028" y="6347"/>
                </a:lnTo>
                <a:lnTo>
                  <a:pt x="888" y="6394"/>
                </a:lnTo>
                <a:lnTo>
                  <a:pt x="794" y="6441"/>
                </a:lnTo>
                <a:lnTo>
                  <a:pt x="748" y="6534"/>
                </a:lnTo>
                <a:lnTo>
                  <a:pt x="794" y="6814"/>
                </a:lnTo>
                <a:lnTo>
                  <a:pt x="794" y="7047"/>
                </a:lnTo>
                <a:lnTo>
                  <a:pt x="888" y="7327"/>
                </a:lnTo>
                <a:lnTo>
                  <a:pt x="1028" y="7701"/>
                </a:lnTo>
                <a:lnTo>
                  <a:pt x="1214" y="7981"/>
                </a:lnTo>
                <a:lnTo>
                  <a:pt x="1494" y="8167"/>
                </a:lnTo>
                <a:lnTo>
                  <a:pt x="1821" y="8261"/>
                </a:lnTo>
                <a:lnTo>
                  <a:pt x="2288" y="8307"/>
                </a:lnTo>
                <a:lnTo>
                  <a:pt x="2661" y="8354"/>
                </a:lnTo>
                <a:lnTo>
                  <a:pt x="2848" y="8354"/>
                </a:lnTo>
                <a:lnTo>
                  <a:pt x="2848" y="8914"/>
                </a:lnTo>
                <a:lnTo>
                  <a:pt x="281" y="8914"/>
                </a:lnTo>
                <a:lnTo>
                  <a:pt x="188" y="8961"/>
                </a:lnTo>
                <a:lnTo>
                  <a:pt x="94" y="9008"/>
                </a:lnTo>
                <a:lnTo>
                  <a:pt x="1" y="9101"/>
                </a:lnTo>
                <a:lnTo>
                  <a:pt x="1" y="9241"/>
                </a:lnTo>
                <a:lnTo>
                  <a:pt x="1" y="9894"/>
                </a:lnTo>
                <a:lnTo>
                  <a:pt x="1" y="10034"/>
                </a:lnTo>
                <a:lnTo>
                  <a:pt x="94" y="10128"/>
                </a:lnTo>
                <a:lnTo>
                  <a:pt x="188" y="10174"/>
                </a:lnTo>
                <a:lnTo>
                  <a:pt x="281" y="10221"/>
                </a:lnTo>
                <a:lnTo>
                  <a:pt x="654" y="10221"/>
                </a:lnTo>
                <a:lnTo>
                  <a:pt x="888" y="11341"/>
                </a:lnTo>
                <a:lnTo>
                  <a:pt x="888" y="11388"/>
                </a:lnTo>
                <a:lnTo>
                  <a:pt x="1214" y="13114"/>
                </a:lnTo>
                <a:lnTo>
                  <a:pt x="1261" y="13254"/>
                </a:lnTo>
                <a:lnTo>
                  <a:pt x="1354" y="13348"/>
                </a:lnTo>
                <a:lnTo>
                  <a:pt x="1494" y="13441"/>
                </a:lnTo>
                <a:lnTo>
                  <a:pt x="4621" y="13441"/>
                </a:lnTo>
                <a:lnTo>
                  <a:pt x="4761" y="13348"/>
                </a:lnTo>
                <a:lnTo>
                  <a:pt x="4854" y="13254"/>
                </a:lnTo>
                <a:lnTo>
                  <a:pt x="4901" y="13114"/>
                </a:lnTo>
                <a:lnTo>
                  <a:pt x="5228" y="11388"/>
                </a:lnTo>
                <a:lnTo>
                  <a:pt x="5461" y="10221"/>
                </a:lnTo>
                <a:lnTo>
                  <a:pt x="5788" y="10221"/>
                </a:lnTo>
                <a:lnTo>
                  <a:pt x="5928" y="10174"/>
                </a:lnTo>
                <a:lnTo>
                  <a:pt x="6021" y="10128"/>
                </a:lnTo>
                <a:lnTo>
                  <a:pt x="6114" y="10034"/>
                </a:lnTo>
                <a:lnTo>
                  <a:pt x="6114" y="9894"/>
                </a:lnTo>
                <a:lnTo>
                  <a:pt x="6114" y="9241"/>
                </a:lnTo>
                <a:lnTo>
                  <a:pt x="6114" y="9101"/>
                </a:lnTo>
                <a:lnTo>
                  <a:pt x="6021" y="9008"/>
                </a:lnTo>
                <a:lnTo>
                  <a:pt x="5928" y="8961"/>
                </a:lnTo>
                <a:lnTo>
                  <a:pt x="5788" y="8914"/>
                </a:lnTo>
                <a:lnTo>
                  <a:pt x="3268" y="8914"/>
                </a:lnTo>
                <a:lnTo>
                  <a:pt x="3268" y="8354"/>
                </a:lnTo>
                <a:lnTo>
                  <a:pt x="3454" y="8354"/>
                </a:lnTo>
                <a:lnTo>
                  <a:pt x="3828" y="8307"/>
                </a:lnTo>
                <a:lnTo>
                  <a:pt x="4294" y="8261"/>
                </a:lnTo>
                <a:lnTo>
                  <a:pt x="4621" y="8167"/>
                </a:lnTo>
                <a:lnTo>
                  <a:pt x="4901" y="7981"/>
                </a:lnTo>
                <a:lnTo>
                  <a:pt x="5088" y="7701"/>
                </a:lnTo>
                <a:lnTo>
                  <a:pt x="5228" y="7327"/>
                </a:lnTo>
                <a:lnTo>
                  <a:pt x="5321" y="7047"/>
                </a:lnTo>
                <a:lnTo>
                  <a:pt x="5321" y="6814"/>
                </a:lnTo>
                <a:lnTo>
                  <a:pt x="5321" y="6534"/>
                </a:lnTo>
                <a:lnTo>
                  <a:pt x="5321" y="6441"/>
                </a:lnTo>
                <a:lnTo>
                  <a:pt x="5228" y="6394"/>
                </a:lnTo>
                <a:lnTo>
                  <a:pt x="5088" y="6347"/>
                </a:lnTo>
                <a:lnTo>
                  <a:pt x="4994" y="6441"/>
                </a:lnTo>
                <a:lnTo>
                  <a:pt x="4761" y="6581"/>
                </a:lnTo>
                <a:lnTo>
                  <a:pt x="4528" y="6721"/>
                </a:lnTo>
                <a:lnTo>
                  <a:pt x="4108" y="6814"/>
                </a:lnTo>
                <a:lnTo>
                  <a:pt x="3874" y="6907"/>
                </a:lnTo>
                <a:lnTo>
                  <a:pt x="3641" y="7047"/>
                </a:lnTo>
                <a:lnTo>
                  <a:pt x="3408" y="7187"/>
                </a:lnTo>
                <a:lnTo>
                  <a:pt x="3268" y="7327"/>
                </a:lnTo>
                <a:lnTo>
                  <a:pt x="3268" y="6021"/>
                </a:lnTo>
                <a:lnTo>
                  <a:pt x="3828" y="6021"/>
                </a:lnTo>
                <a:lnTo>
                  <a:pt x="4294" y="5974"/>
                </a:lnTo>
                <a:lnTo>
                  <a:pt x="4621" y="5881"/>
                </a:lnTo>
                <a:lnTo>
                  <a:pt x="4901" y="5694"/>
                </a:lnTo>
                <a:lnTo>
                  <a:pt x="5088" y="5367"/>
                </a:lnTo>
                <a:lnTo>
                  <a:pt x="5228" y="5041"/>
                </a:lnTo>
                <a:lnTo>
                  <a:pt x="5321" y="4761"/>
                </a:lnTo>
                <a:lnTo>
                  <a:pt x="5321" y="4481"/>
                </a:lnTo>
                <a:lnTo>
                  <a:pt x="5321" y="4247"/>
                </a:lnTo>
                <a:lnTo>
                  <a:pt x="5321" y="4154"/>
                </a:lnTo>
                <a:lnTo>
                  <a:pt x="5228" y="4061"/>
                </a:lnTo>
                <a:lnTo>
                  <a:pt x="5088" y="4061"/>
                </a:lnTo>
                <a:lnTo>
                  <a:pt x="4994" y="4107"/>
                </a:lnTo>
                <a:lnTo>
                  <a:pt x="4761" y="4294"/>
                </a:lnTo>
                <a:lnTo>
                  <a:pt x="4528" y="4434"/>
                </a:lnTo>
                <a:lnTo>
                  <a:pt x="4108" y="4527"/>
                </a:lnTo>
                <a:lnTo>
                  <a:pt x="3874" y="4621"/>
                </a:lnTo>
                <a:lnTo>
                  <a:pt x="3641" y="4714"/>
                </a:lnTo>
                <a:lnTo>
                  <a:pt x="3408" y="4901"/>
                </a:lnTo>
                <a:lnTo>
                  <a:pt x="3268" y="5041"/>
                </a:lnTo>
                <a:lnTo>
                  <a:pt x="3268" y="4061"/>
                </a:lnTo>
                <a:lnTo>
                  <a:pt x="3408" y="3967"/>
                </a:lnTo>
                <a:lnTo>
                  <a:pt x="3594" y="3827"/>
                </a:lnTo>
                <a:lnTo>
                  <a:pt x="3828" y="3827"/>
                </a:lnTo>
                <a:lnTo>
                  <a:pt x="4061" y="3781"/>
                </a:lnTo>
                <a:lnTo>
                  <a:pt x="4294" y="3687"/>
                </a:lnTo>
                <a:lnTo>
                  <a:pt x="4528" y="3547"/>
                </a:lnTo>
                <a:lnTo>
                  <a:pt x="4714" y="3361"/>
                </a:lnTo>
                <a:lnTo>
                  <a:pt x="4854" y="3174"/>
                </a:lnTo>
                <a:lnTo>
                  <a:pt x="5228" y="2614"/>
                </a:lnTo>
                <a:lnTo>
                  <a:pt x="5508" y="2054"/>
                </a:lnTo>
                <a:lnTo>
                  <a:pt x="5601" y="1821"/>
                </a:lnTo>
                <a:lnTo>
                  <a:pt x="5601" y="1587"/>
                </a:lnTo>
                <a:lnTo>
                  <a:pt x="5601" y="1401"/>
                </a:lnTo>
                <a:lnTo>
                  <a:pt x="5508" y="1214"/>
                </a:lnTo>
                <a:lnTo>
                  <a:pt x="5414" y="1167"/>
                </a:lnTo>
                <a:lnTo>
                  <a:pt x="5228" y="1121"/>
                </a:lnTo>
                <a:lnTo>
                  <a:pt x="5088" y="1074"/>
                </a:lnTo>
                <a:lnTo>
                  <a:pt x="4854" y="1121"/>
                </a:lnTo>
                <a:lnTo>
                  <a:pt x="4434" y="1167"/>
                </a:lnTo>
                <a:lnTo>
                  <a:pt x="4061" y="1307"/>
                </a:lnTo>
                <a:lnTo>
                  <a:pt x="3968" y="1027"/>
                </a:lnTo>
                <a:lnTo>
                  <a:pt x="3734" y="607"/>
                </a:lnTo>
                <a:lnTo>
                  <a:pt x="3501" y="281"/>
                </a:lnTo>
                <a:lnTo>
                  <a:pt x="3268" y="94"/>
                </a:lnTo>
                <a:lnTo>
                  <a:pt x="3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5"/>
          <p:cNvSpPr/>
          <p:nvPr/>
        </p:nvSpPr>
        <p:spPr>
          <a:xfrm>
            <a:off x="4885050" y="1734788"/>
            <a:ext cx="242700" cy="336025"/>
          </a:xfrm>
          <a:custGeom>
            <a:avLst/>
            <a:gdLst/>
            <a:ahLst/>
            <a:cxnLst/>
            <a:rect l="l" t="t" r="r" b="b"/>
            <a:pathLst>
              <a:path w="9708" h="13441" extrusionOk="0">
                <a:moveTo>
                  <a:pt x="5087" y="421"/>
                </a:moveTo>
                <a:lnTo>
                  <a:pt x="5274" y="514"/>
                </a:lnTo>
                <a:lnTo>
                  <a:pt x="5367" y="654"/>
                </a:lnTo>
                <a:lnTo>
                  <a:pt x="5414" y="794"/>
                </a:lnTo>
                <a:lnTo>
                  <a:pt x="5367" y="1027"/>
                </a:lnTo>
                <a:lnTo>
                  <a:pt x="5274" y="1261"/>
                </a:lnTo>
                <a:lnTo>
                  <a:pt x="5227" y="1307"/>
                </a:lnTo>
                <a:lnTo>
                  <a:pt x="4947" y="1214"/>
                </a:lnTo>
                <a:lnTo>
                  <a:pt x="4761" y="1214"/>
                </a:lnTo>
                <a:lnTo>
                  <a:pt x="4481" y="1307"/>
                </a:lnTo>
                <a:lnTo>
                  <a:pt x="4481" y="1261"/>
                </a:lnTo>
                <a:lnTo>
                  <a:pt x="4341" y="1027"/>
                </a:lnTo>
                <a:lnTo>
                  <a:pt x="4294" y="794"/>
                </a:lnTo>
                <a:lnTo>
                  <a:pt x="4341" y="654"/>
                </a:lnTo>
                <a:lnTo>
                  <a:pt x="4481" y="514"/>
                </a:lnTo>
                <a:lnTo>
                  <a:pt x="4621" y="421"/>
                </a:lnTo>
                <a:close/>
                <a:moveTo>
                  <a:pt x="4947" y="1587"/>
                </a:moveTo>
                <a:lnTo>
                  <a:pt x="4947" y="1634"/>
                </a:lnTo>
                <a:lnTo>
                  <a:pt x="5041" y="1634"/>
                </a:lnTo>
                <a:lnTo>
                  <a:pt x="5041" y="1681"/>
                </a:lnTo>
                <a:lnTo>
                  <a:pt x="5087" y="1681"/>
                </a:lnTo>
                <a:lnTo>
                  <a:pt x="5134" y="1727"/>
                </a:lnTo>
                <a:lnTo>
                  <a:pt x="5181" y="1774"/>
                </a:lnTo>
                <a:lnTo>
                  <a:pt x="5181" y="1821"/>
                </a:lnTo>
                <a:lnTo>
                  <a:pt x="5181" y="1867"/>
                </a:lnTo>
                <a:lnTo>
                  <a:pt x="5227" y="1914"/>
                </a:lnTo>
                <a:lnTo>
                  <a:pt x="5227" y="1961"/>
                </a:lnTo>
                <a:lnTo>
                  <a:pt x="5227" y="2007"/>
                </a:lnTo>
                <a:lnTo>
                  <a:pt x="5181" y="2007"/>
                </a:lnTo>
                <a:lnTo>
                  <a:pt x="5181" y="2054"/>
                </a:lnTo>
                <a:lnTo>
                  <a:pt x="5181" y="2101"/>
                </a:lnTo>
                <a:lnTo>
                  <a:pt x="5181" y="2147"/>
                </a:lnTo>
                <a:lnTo>
                  <a:pt x="5134" y="2147"/>
                </a:lnTo>
                <a:lnTo>
                  <a:pt x="5087" y="2194"/>
                </a:lnTo>
                <a:lnTo>
                  <a:pt x="5087" y="2241"/>
                </a:lnTo>
                <a:lnTo>
                  <a:pt x="5041" y="2241"/>
                </a:lnTo>
                <a:lnTo>
                  <a:pt x="4994" y="2287"/>
                </a:lnTo>
                <a:lnTo>
                  <a:pt x="4714" y="2287"/>
                </a:lnTo>
                <a:lnTo>
                  <a:pt x="4667" y="2241"/>
                </a:lnTo>
                <a:lnTo>
                  <a:pt x="4621" y="2194"/>
                </a:lnTo>
                <a:lnTo>
                  <a:pt x="4574" y="2147"/>
                </a:lnTo>
                <a:lnTo>
                  <a:pt x="4574" y="2101"/>
                </a:lnTo>
                <a:lnTo>
                  <a:pt x="4527" y="2101"/>
                </a:lnTo>
                <a:lnTo>
                  <a:pt x="4527" y="2054"/>
                </a:lnTo>
                <a:lnTo>
                  <a:pt x="4527" y="2007"/>
                </a:lnTo>
                <a:lnTo>
                  <a:pt x="4527" y="1961"/>
                </a:lnTo>
                <a:lnTo>
                  <a:pt x="4527" y="1914"/>
                </a:lnTo>
                <a:lnTo>
                  <a:pt x="4527" y="1867"/>
                </a:lnTo>
                <a:lnTo>
                  <a:pt x="4527" y="1821"/>
                </a:lnTo>
                <a:lnTo>
                  <a:pt x="4574" y="1774"/>
                </a:lnTo>
                <a:lnTo>
                  <a:pt x="4574" y="1727"/>
                </a:lnTo>
                <a:lnTo>
                  <a:pt x="4621" y="1727"/>
                </a:lnTo>
                <a:lnTo>
                  <a:pt x="4621" y="1681"/>
                </a:lnTo>
                <a:lnTo>
                  <a:pt x="4667" y="1681"/>
                </a:lnTo>
                <a:lnTo>
                  <a:pt x="4667" y="1634"/>
                </a:lnTo>
                <a:lnTo>
                  <a:pt x="4761" y="1634"/>
                </a:lnTo>
                <a:lnTo>
                  <a:pt x="4807" y="1587"/>
                </a:lnTo>
                <a:close/>
                <a:moveTo>
                  <a:pt x="3687" y="1401"/>
                </a:moveTo>
                <a:lnTo>
                  <a:pt x="3921" y="1447"/>
                </a:lnTo>
                <a:lnTo>
                  <a:pt x="4154" y="1541"/>
                </a:lnTo>
                <a:lnTo>
                  <a:pt x="4201" y="1587"/>
                </a:lnTo>
                <a:lnTo>
                  <a:pt x="4107" y="1867"/>
                </a:lnTo>
                <a:lnTo>
                  <a:pt x="4107" y="1914"/>
                </a:lnTo>
                <a:lnTo>
                  <a:pt x="4107" y="1961"/>
                </a:lnTo>
                <a:lnTo>
                  <a:pt x="4107" y="2007"/>
                </a:lnTo>
                <a:lnTo>
                  <a:pt x="4107" y="2054"/>
                </a:lnTo>
                <a:lnTo>
                  <a:pt x="4201" y="2287"/>
                </a:lnTo>
                <a:lnTo>
                  <a:pt x="4154" y="2334"/>
                </a:lnTo>
                <a:lnTo>
                  <a:pt x="3921" y="2474"/>
                </a:lnTo>
                <a:lnTo>
                  <a:pt x="3687" y="2521"/>
                </a:lnTo>
                <a:lnTo>
                  <a:pt x="3547" y="2474"/>
                </a:lnTo>
                <a:lnTo>
                  <a:pt x="3407" y="2334"/>
                </a:lnTo>
                <a:lnTo>
                  <a:pt x="3361" y="2147"/>
                </a:lnTo>
                <a:lnTo>
                  <a:pt x="3314" y="1961"/>
                </a:lnTo>
                <a:lnTo>
                  <a:pt x="3361" y="1727"/>
                </a:lnTo>
                <a:lnTo>
                  <a:pt x="3407" y="1541"/>
                </a:lnTo>
                <a:lnTo>
                  <a:pt x="3547" y="1447"/>
                </a:lnTo>
                <a:lnTo>
                  <a:pt x="3687" y="1401"/>
                </a:lnTo>
                <a:close/>
                <a:moveTo>
                  <a:pt x="6021" y="1401"/>
                </a:moveTo>
                <a:lnTo>
                  <a:pt x="6161" y="1447"/>
                </a:lnTo>
                <a:lnTo>
                  <a:pt x="6301" y="1541"/>
                </a:lnTo>
                <a:lnTo>
                  <a:pt x="6394" y="1727"/>
                </a:lnTo>
                <a:lnTo>
                  <a:pt x="6394" y="1961"/>
                </a:lnTo>
                <a:lnTo>
                  <a:pt x="6394" y="2147"/>
                </a:lnTo>
                <a:lnTo>
                  <a:pt x="6301" y="2334"/>
                </a:lnTo>
                <a:lnTo>
                  <a:pt x="6161" y="2474"/>
                </a:lnTo>
                <a:lnTo>
                  <a:pt x="6021" y="2521"/>
                </a:lnTo>
                <a:lnTo>
                  <a:pt x="5787" y="2474"/>
                </a:lnTo>
                <a:lnTo>
                  <a:pt x="5554" y="2334"/>
                </a:lnTo>
                <a:lnTo>
                  <a:pt x="5507" y="2287"/>
                </a:lnTo>
                <a:lnTo>
                  <a:pt x="5601" y="2054"/>
                </a:lnTo>
                <a:lnTo>
                  <a:pt x="5601" y="2007"/>
                </a:lnTo>
                <a:lnTo>
                  <a:pt x="5601" y="1961"/>
                </a:lnTo>
                <a:lnTo>
                  <a:pt x="5601" y="1914"/>
                </a:lnTo>
                <a:lnTo>
                  <a:pt x="5601" y="1867"/>
                </a:lnTo>
                <a:lnTo>
                  <a:pt x="5507" y="1587"/>
                </a:lnTo>
                <a:lnTo>
                  <a:pt x="5554" y="1541"/>
                </a:lnTo>
                <a:lnTo>
                  <a:pt x="5787" y="1447"/>
                </a:lnTo>
                <a:lnTo>
                  <a:pt x="6021" y="1401"/>
                </a:lnTo>
                <a:close/>
                <a:moveTo>
                  <a:pt x="5274" y="2614"/>
                </a:moveTo>
                <a:lnTo>
                  <a:pt x="5367" y="2894"/>
                </a:lnTo>
                <a:lnTo>
                  <a:pt x="5414" y="3127"/>
                </a:lnTo>
                <a:lnTo>
                  <a:pt x="5367" y="3267"/>
                </a:lnTo>
                <a:lnTo>
                  <a:pt x="5274" y="3407"/>
                </a:lnTo>
                <a:lnTo>
                  <a:pt x="5087" y="3454"/>
                </a:lnTo>
                <a:lnTo>
                  <a:pt x="4854" y="3501"/>
                </a:lnTo>
                <a:lnTo>
                  <a:pt x="4621" y="3454"/>
                </a:lnTo>
                <a:lnTo>
                  <a:pt x="4481" y="3407"/>
                </a:lnTo>
                <a:lnTo>
                  <a:pt x="4341" y="3267"/>
                </a:lnTo>
                <a:lnTo>
                  <a:pt x="4294" y="3127"/>
                </a:lnTo>
                <a:lnTo>
                  <a:pt x="4341" y="2894"/>
                </a:lnTo>
                <a:lnTo>
                  <a:pt x="4481" y="2614"/>
                </a:lnTo>
                <a:lnTo>
                  <a:pt x="4761" y="2707"/>
                </a:lnTo>
                <a:lnTo>
                  <a:pt x="4947" y="2707"/>
                </a:lnTo>
                <a:lnTo>
                  <a:pt x="5227" y="2614"/>
                </a:lnTo>
                <a:close/>
                <a:moveTo>
                  <a:pt x="1727" y="2801"/>
                </a:moveTo>
                <a:lnTo>
                  <a:pt x="1961" y="2847"/>
                </a:lnTo>
                <a:lnTo>
                  <a:pt x="2101" y="2941"/>
                </a:lnTo>
                <a:lnTo>
                  <a:pt x="2147" y="2987"/>
                </a:lnTo>
                <a:lnTo>
                  <a:pt x="2194" y="3081"/>
                </a:lnTo>
                <a:lnTo>
                  <a:pt x="2194" y="3314"/>
                </a:lnTo>
                <a:lnTo>
                  <a:pt x="2147" y="3594"/>
                </a:lnTo>
                <a:lnTo>
                  <a:pt x="1914" y="3594"/>
                </a:lnTo>
                <a:lnTo>
                  <a:pt x="1727" y="3641"/>
                </a:lnTo>
                <a:lnTo>
                  <a:pt x="1587" y="3687"/>
                </a:lnTo>
                <a:lnTo>
                  <a:pt x="1447" y="3781"/>
                </a:lnTo>
                <a:lnTo>
                  <a:pt x="1354" y="3781"/>
                </a:lnTo>
                <a:lnTo>
                  <a:pt x="1167" y="3547"/>
                </a:lnTo>
                <a:lnTo>
                  <a:pt x="1074" y="3361"/>
                </a:lnTo>
                <a:lnTo>
                  <a:pt x="1074" y="3267"/>
                </a:lnTo>
                <a:lnTo>
                  <a:pt x="1121" y="3174"/>
                </a:lnTo>
                <a:lnTo>
                  <a:pt x="1167" y="3081"/>
                </a:lnTo>
                <a:lnTo>
                  <a:pt x="1307" y="2941"/>
                </a:lnTo>
                <a:lnTo>
                  <a:pt x="1541" y="2847"/>
                </a:lnTo>
                <a:lnTo>
                  <a:pt x="1727" y="2801"/>
                </a:lnTo>
                <a:close/>
                <a:moveTo>
                  <a:pt x="7934" y="2801"/>
                </a:moveTo>
                <a:lnTo>
                  <a:pt x="8167" y="2847"/>
                </a:lnTo>
                <a:lnTo>
                  <a:pt x="8401" y="2941"/>
                </a:lnTo>
                <a:lnTo>
                  <a:pt x="8541" y="3081"/>
                </a:lnTo>
                <a:lnTo>
                  <a:pt x="8634" y="3174"/>
                </a:lnTo>
                <a:lnTo>
                  <a:pt x="8634" y="3267"/>
                </a:lnTo>
                <a:lnTo>
                  <a:pt x="8634" y="3361"/>
                </a:lnTo>
                <a:lnTo>
                  <a:pt x="8541" y="3547"/>
                </a:lnTo>
                <a:lnTo>
                  <a:pt x="8354" y="3781"/>
                </a:lnTo>
                <a:lnTo>
                  <a:pt x="8307" y="3781"/>
                </a:lnTo>
                <a:lnTo>
                  <a:pt x="8167" y="3687"/>
                </a:lnTo>
                <a:lnTo>
                  <a:pt x="7981" y="3641"/>
                </a:lnTo>
                <a:lnTo>
                  <a:pt x="7794" y="3594"/>
                </a:lnTo>
                <a:lnTo>
                  <a:pt x="7561" y="3594"/>
                </a:lnTo>
                <a:lnTo>
                  <a:pt x="7514" y="3314"/>
                </a:lnTo>
                <a:lnTo>
                  <a:pt x="7514" y="3081"/>
                </a:lnTo>
                <a:lnTo>
                  <a:pt x="7561" y="2987"/>
                </a:lnTo>
                <a:lnTo>
                  <a:pt x="7607" y="2941"/>
                </a:lnTo>
                <a:lnTo>
                  <a:pt x="7747" y="2847"/>
                </a:lnTo>
                <a:lnTo>
                  <a:pt x="7934" y="2801"/>
                </a:lnTo>
                <a:close/>
                <a:moveTo>
                  <a:pt x="3081" y="3501"/>
                </a:moveTo>
                <a:lnTo>
                  <a:pt x="3221" y="3594"/>
                </a:lnTo>
                <a:lnTo>
                  <a:pt x="3361" y="3734"/>
                </a:lnTo>
                <a:lnTo>
                  <a:pt x="3454" y="3921"/>
                </a:lnTo>
                <a:lnTo>
                  <a:pt x="3454" y="4154"/>
                </a:lnTo>
                <a:lnTo>
                  <a:pt x="3407" y="4341"/>
                </a:lnTo>
                <a:lnTo>
                  <a:pt x="3314" y="4527"/>
                </a:lnTo>
                <a:lnTo>
                  <a:pt x="3221" y="4574"/>
                </a:lnTo>
                <a:lnTo>
                  <a:pt x="2987" y="4621"/>
                </a:lnTo>
                <a:lnTo>
                  <a:pt x="2707" y="4527"/>
                </a:lnTo>
                <a:lnTo>
                  <a:pt x="2661" y="4527"/>
                </a:lnTo>
                <a:lnTo>
                  <a:pt x="2661" y="4341"/>
                </a:lnTo>
                <a:lnTo>
                  <a:pt x="2661" y="4154"/>
                </a:lnTo>
                <a:lnTo>
                  <a:pt x="2567" y="3967"/>
                </a:lnTo>
                <a:lnTo>
                  <a:pt x="2474" y="3827"/>
                </a:lnTo>
                <a:lnTo>
                  <a:pt x="2474" y="3781"/>
                </a:lnTo>
                <a:lnTo>
                  <a:pt x="2707" y="3594"/>
                </a:lnTo>
                <a:lnTo>
                  <a:pt x="2894" y="3501"/>
                </a:lnTo>
                <a:close/>
                <a:moveTo>
                  <a:pt x="6814" y="3501"/>
                </a:moveTo>
                <a:lnTo>
                  <a:pt x="7001" y="3594"/>
                </a:lnTo>
                <a:lnTo>
                  <a:pt x="7234" y="3781"/>
                </a:lnTo>
                <a:lnTo>
                  <a:pt x="7234" y="3827"/>
                </a:lnTo>
                <a:lnTo>
                  <a:pt x="7141" y="3967"/>
                </a:lnTo>
                <a:lnTo>
                  <a:pt x="7047" y="4154"/>
                </a:lnTo>
                <a:lnTo>
                  <a:pt x="7047" y="4341"/>
                </a:lnTo>
                <a:lnTo>
                  <a:pt x="7047" y="4527"/>
                </a:lnTo>
                <a:lnTo>
                  <a:pt x="7001" y="4527"/>
                </a:lnTo>
                <a:lnTo>
                  <a:pt x="6721" y="4621"/>
                </a:lnTo>
                <a:lnTo>
                  <a:pt x="6534" y="4574"/>
                </a:lnTo>
                <a:lnTo>
                  <a:pt x="6441" y="4527"/>
                </a:lnTo>
                <a:lnTo>
                  <a:pt x="6394" y="4481"/>
                </a:lnTo>
                <a:lnTo>
                  <a:pt x="6301" y="4387"/>
                </a:lnTo>
                <a:lnTo>
                  <a:pt x="6254" y="4154"/>
                </a:lnTo>
                <a:lnTo>
                  <a:pt x="6301" y="3921"/>
                </a:lnTo>
                <a:lnTo>
                  <a:pt x="6347" y="3734"/>
                </a:lnTo>
                <a:lnTo>
                  <a:pt x="6487" y="3594"/>
                </a:lnTo>
                <a:lnTo>
                  <a:pt x="6581" y="3501"/>
                </a:lnTo>
                <a:close/>
                <a:moveTo>
                  <a:pt x="2101" y="4014"/>
                </a:moveTo>
                <a:lnTo>
                  <a:pt x="2194" y="4107"/>
                </a:lnTo>
                <a:lnTo>
                  <a:pt x="2287" y="4247"/>
                </a:lnTo>
                <a:lnTo>
                  <a:pt x="2287" y="4387"/>
                </a:lnTo>
                <a:lnTo>
                  <a:pt x="2241" y="4527"/>
                </a:lnTo>
                <a:lnTo>
                  <a:pt x="2147" y="4621"/>
                </a:lnTo>
                <a:lnTo>
                  <a:pt x="2007" y="4667"/>
                </a:lnTo>
                <a:lnTo>
                  <a:pt x="1914" y="4667"/>
                </a:lnTo>
                <a:lnTo>
                  <a:pt x="1774" y="4621"/>
                </a:lnTo>
                <a:lnTo>
                  <a:pt x="1681" y="4527"/>
                </a:lnTo>
                <a:lnTo>
                  <a:pt x="1587" y="4434"/>
                </a:lnTo>
                <a:lnTo>
                  <a:pt x="1587" y="4294"/>
                </a:lnTo>
                <a:lnTo>
                  <a:pt x="1634" y="4154"/>
                </a:lnTo>
                <a:lnTo>
                  <a:pt x="1727" y="4061"/>
                </a:lnTo>
                <a:lnTo>
                  <a:pt x="1867" y="4014"/>
                </a:lnTo>
                <a:close/>
                <a:moveTo>
                  <a:pt x="7887" y="4014"/>
                </a:moveTo>
                <a:lnTo>
                  <a:pt x="7981" y="4061"/>
                </a:lnTo>
                <a:lnTo>
                  <a:pt x="8074" y="4154"/>
                </a:lnTo>
                <a:lnTo>
                  <a:pt x="8121" y="4294"/>
                </a:lnTo>
                <a:lnTo>
                  <a:pt x="8121" y="4434"/>
                </a:lnTo>
                <a:lnTo>
                  <a:pt x="8074" y="4527"/>
                </a:lnTo>
                <a:lnTo>
                  <a:pt x="7934" y="4621"/>
                </a:lnTo>
                <a:lnTo>
                  <a:pt x="7841" y="4667"/>
                </a:lnTo>
                <a:lnTo>
                  <a:pt x="7701" y="4667"/>
                </a:lnTo>
                <a:lnTo>
                  <a:pt x="7561" y="4621"/>
                </a:lnTo>
                <a:lnTo>
                  <a:pt x="7467" y="4527"/>
                </a:lnTo>
                <a:lnTo>
                  <a:pt x="7421" y="4387"/>
                </a:lnTo>
                <a:lnTo>
                  <a:pt x="7421" y="4247"/>
                </a:lnTo>
                <a:lnTo>
                  <a:pt x="7514" y="4107"/>
                </a:lnTo>
                <a:lnTo>
                  <a:pt x="7607" y="4014"/>
                </a:lnTo>
                <a:close/>
                <a:moveTo>
                  <a:pt x="794" y="4061"/>
                </a:moveTo>
                <a:lnTo>
                  <a:pt x="1167" y="4107"/>
                </a:lnTo>
                <a:lnTo>
                  <a:pt x="1214" y="4154"/>
                </a:lnTo>
                <a:lnTo>
                  <a:pt x="1214" y="4341"/>
                </a:lnTo>
                <a:lnTo>
                  <a:pt x="1214" y="4527"/>
                </a:lnTo>
                <a:lnTo>
                  <a:pt x="1307" y="4714"/>
                </a:lnTo>
                <a:lnTo>
                  <a:pt x="1401" y="4854"/>
                </a:lnTo>
                <a:lnTo>
                  <a:pt x="1401" y="4901"/>
                </a:lnTo>
                <a:lnTo>
                  <a:pt x="1167" y="5087"/>
                </a:lnTo>
                <a:lnTo>
                  <a:pt x="981" y="5181"/>
                </a:lnTo>
                <a:lnTo>
                  <a:pt x="794" y="5181"/>
                </a:lnTo>
                <a:lnTo>
                  <a:pt x="654" y="5087"/>
                </a:lnTo>
                <a:lnTo>
                  <a:pt x="514" y="4947"/>
                </a:lnTo>
                <a:lnTo>
                  <a:pt x="421" y="4761"/>
                </a:lnTo>
                <a:lnTo>
                  <a:pt x="421" y="4527"/>
                </a:lnTo>
                <a:lnTo>
                  <a:pt x="467" y="4294"/>
                </a:lnTo>
                <a:lnTo>
                  <a:pt x="514" y="4201"/>
                </a:lnTo>
                <a:lnTo>
                  <a:pt x="607" y="4107"/>
                </a:lnTo>
                <a:lnTo>
                  <a:pt x="654" y="4107"/>
                </a:lnTo>
                <a:lnTo>
                  <a:pt x="794" y="4061"/>
                </a:lnTo>
                <a:close/>
                <a:moveTo>
                  <a:pt x="8821" y="4061"/>
                </a:moveTo>
                <a:lnTo>
                  <a:pt x="9054" y="4107"/>
                </a:lnTo>
                <a:lnTo>
                  <a:pt x="9148" y="4107"/>
                </a:lnTo>
                <a:lnTo>
                  <a:pt x="9194" y="4201"/>
                </a:lnTo>
                <a:lnTo>
                  <a:pt x="9241" y="4294"/>
                </a:lnTo>
                <a:lnTo>
                  <a:pt x="9288" y="4527"/>
                </a:lnTo>
                <a:lnTo>
                  <a:pt x="9288" y="4761"/>
                </a:lnTo>
                <a:lnTo>
                  <a:pt x="9194" y="4947"/>
                </a:lnTo>
                <a:lnTo>
                  <a:pt x="9054" y="5087"/>
                </a:lnTo>
                <a:lnTo>
                  <a:pt x="8914" y="5181"/>
                </a:lnTo>
                <a:lnTo>
                  <a:pt x="8774" y="5181"/>
                </a:lnTo>
                <a:lnTo>
                  <a:pt x="8541" y="5087"/>
                </a:lnTo>
                <a:lnTo>
                  <a:pt x="8354" y="4901"/>
                </a:lnTo>
                <a:lnTo>
                  <a:pt x="8307" y="4854"/>
                </a:lnTo>
                <a:lnTo>
                  <a:pt x="8447" y="4714"/>
                </a:lnTo>
                <a:lnTo>
                  <a:pt x="8494" y="4527"/>
                </a:lnTo>
                <a:lnTo>
                  <a:pt x="8541" y="4341"/>
                </a:lnTo>
                <a:lnTo>
                  <a:pt x="8494" y="4154"/>
                </a:lnTo>
                <a:lnTo>
                  <a:pt x="8541" y="4107"/>
                </a:lnTo>
                <a:lnTo>
                  <a:pt x="8821" y="4061"/>
                </a:lnTo>
                <a:close/>
                <a:moveTo>
                  <a:pt x="2381" y="4947"/>
                </a:moveTo>
                <a:lnTo>
                  <a:pt x="2707" y="5134"/>
                </a:lnTo>
                <a:lnTo>
                  <a:pt x="2801" y="5321"/>
                </a:lnTo>
                <a:lnTo>
                  <a:pt x="2801" y="5414"/>
                </a:lnTo>
                <a:lnTo>
                  <a:pt x="2754" y="5461"/>
                </a:lnTo>
                <a:lnTo>
                  <a:pt x="2707" y="5601"/>
                </a:lnTo>
                <a:lnTo>
                  <a:pt x="2567" y="5741"/>
                </a:lnTo>
                <a:lnTo>
                  <a:pt x="2334" y="5834"/>
                </a:lnTo>
                <a:lnTo>
                  <a:pt x="2101" y="5881"/>
                </a:lnTo>
                <a:lnTo>
                  <a:pt x="1914" y="5834"/>
                </a:lnTo>
                <a:lnTo>
                  <a:pt x="1774" y="5741"/>
                </a:lnTo>
                <a:lnTo>
                  <a:pt x="1681" y="5601"/>
                </a:lnTo>
                <a:lnTo>
                  <a:pt x="1681" y="5367"/>
                </a:lnTo>
                <a:lnTo>
                  <a:pt x="1727" y="5087"/>
                </a:lnTo>
                <a:lnTo>
                  <a:pt x="1774" y="5041"/>
                </a:lnTo>
                <a:lnTo>
                  <a:pt x="1961" y="5087"/>
                </a:lnTo>
                <a:lnTo>
                  <a:pt x="2147" y="5041"/>
                </a:lnTo>
                <a:lnTo>
                  <a:pt x="2381" y="4947"/>
                </a:lnTo>
                <a:close/>
                <a:moveTo>
                  <a:pt x="7281" y="4854"/>
                </a:moveTo>
                <a:lnTo>
                  <a:pt x="7421" y="4994"/>
                </a:lnTo>
                <a:lnTo>
                  <a:pt x="7607" y="5041"/>
                </a:lnTo>
                <a:lnTo>
                  <a:pt x="7794" y="5087"/>
                </a:lnTo>
                <a:lnTo>
                  <a:pt x="7934" y="5041"/>
                </a:lnTo>
                <a:lnTo>
                  <a:pt x="7981" y="5087"/>
                </a:lnTo>
                <a:lnTo>
                  <a:pt x="8027" y="5367"/>
                </a:lnTo>
                <a:lnTo>
                  <a:pt x="8027" y="5601"/>
                </a:lnTo>
                <a:lnTo>
                  <a:pt x="7934" y="5741"/>
                </a:lnTo>
                <a:lnTo>
                  <a:pt x="7794" y="5834"/>
                </a:lnTo>
                <a:lnTo>
                  <a:pt x="7607" y="5881"/>
                </a:lnTo>
                <a:lnTo>
                  <a:pt x="7374" y="5834"/>
                </a:lnTo>
                <a:lnTo>
                  <a:pt x="7187" y="5741"/>
                </a:lnTo>
                <a:lnTo>
                  <a:pt x="7047" y="5601"/>
                </a:lnTo>
                <a:lnTo>
                  <a:pt x="6954" y="5461"/>
                </a:lnTo>
                <a:lnTo>
                  <a:pt x="6954" y="5321"/>
                </a:lnTo>
                <a:lnTo>
                  <a:pt x="7047" y="5134"/>
                </a:lnTo>
                <a:lnTo>
                  <a:pt x="7234" y="4901"/>
                </a:lnTo>
                <a:lnTo>
                  <a:pt x="7281" y="4854"/>
                </a:lnTo>
                <a:close/>
                <a:moveTo>
                  <a:pt x="3034" y="7047"/>
                </a:moveTo>
                <a:lnTo>
                  <a:pt x="4387" y="8634"/>
                </a:lnTo>
                <a:lnTo>
                  <a:pt x="3781" y="8634"/>
                </a:lnTo>
                <a:lnTo>
                  <a:pt x="3501" y="8214"/>
                </a:lnTo>
                <a:lnTo>
                  <a:pt x="3267" y="7841"/>
                </a:lnTo>
                <a:lnTo>
                  <a:pt x="3127" y="7421"/>
                </a:lnTo>
                <a:lnTo>
                  <a:pt x="3034" y="7047"/>
                </a:lnTo>
                <a:close/>
                <a:moveTo>
                  <a:pt x="6627" y="7047"/>
                </a:moveTo>
                <a:lnTo>
                  <a:pt x="6534" y="7421"/>
                </a:lnTo>
                <a:lnTo>
                  <a:pt x="6347" y="7841"/>
                </a:lnTo>
                <a:lnTo>
                  <a:pt x="6161" y="8214"/>
                </a:lnTo>
                <a:lnTo>
                  <a:pt x="5881" y="8634"/>
                </a:lnTo>
                <a:lnTo>
                  <a:pt x="5274" y="8634"/>
                </a:lnTo>
                <a:lnTo>
                  <a:pt x="6627" y="7047"/>
                </a:lnTo>
                <a:close/>
                <a:moveTo>
                  <a:pt x="7654" y="9008"/>
                </a:moveTo>
                <a:lnTo>
                  <a:pt x="7654" y="9521"/>
                </a:lnTo>
                <a:lnTo>
                  <a:pt x="2054" y="9521"/>
                </a:lnTo>
                <a:lnTo>
                  <a:pt x="2054" y="9008"/>
                </a:lnTo>
                <a:close/>
                <a:moveTo>
                  <a:pt x="6954" y="9894"/>
                </a:moveTo>
                <a:lnTo>
                  <a:pt x="6674" y="11154"/>
                </a:lnTo>
                <a:lnTo>
                  <a:pt x="4854" y="11154"/>
                </a:lnTo>
                <a:lnTo>
                  <a:pt x="4807" y="11201"/>
                </a:lnTo>
                <a:lnTo>
                  <a:pt x="4761" y="11248"/>
                </a:lnTo>
                <a:lnTo>
                  <a:pt x="4761" y="11341"/>
                </a:lnTo>
                <a:lnTo>
                  <a:pt x="4761" y="11388"/>
                </a:lnTo>
                <a:lnTo>
                  <a:pt x="4807" y="11481"/>
                </a:lnTo>
                <a:lnTo>
                  <a:pt x="4854" y="11528"/>
                </a:lnTo>
                <a:lnTo>
                  <a:pt x="6581" y="11528"/>
                </a:lnTo>
                <a:lnTo>
                  <a:pt x="6254" y="12928"/>
                </a:lnTo>
                <a:lnTo>
                  <a:pt x="6207" y="13021"/>
                </a:lnTo>
                <a:lnTo>
                  <a:pt x="6114" y="13068"/>
                </a:lnTo>
                <a:lnTo>
                  <a:pt x="3594" y="13068"/>
                </a:lnTo>
                <a:lnTo>
                  <a:pt x="3547" y="13021"/>
                </a:lnTo>
                <a:lnTo>
                  <a:pt x="3501" y="12928"/>
                </a:lnTo>
                <a:lnTo>
                  <a:pt x="3127" y="11528"/>
                </a:lnTo>
                <a:lnTo>
                  <a:pt x="3641" y="11528"/>
                </a:lnTo>
                <a:lnTo>
                  <a:pt x="3687" y="11481"/>
                </a:lnTo>
                <a:lnTo>
                  <a:pt x="3734" y="11388"/>
                </a:lnTo>
                <a:lnTo>
                  <a:pt x="3734" y="11341"/>
                </a:lnTo>
                <a:lnTo>
                  <a:pt x="3734" y="11248"/>
                </a:lnTo>
                <a:lnTo>
                  <a:pt x="3687" y="11201"/>
                </a:lnTo>
                <a:lnTo>
                  <a:pt x="3641" y="11154"/>
                </a:lnTo>
                <a:lnTo>
                  <a:pt x="3034" y="11154"/>
                </a:lnTo>
                <a:lnTo>
                  <a:pt x="2754" y="9894"/>
                </a:lnTo>
                <a:close/>
                <a:moveTo>
                  <a:pt x="4667" y="1"/>
                </a:moveTo>
                <a:lnTo>
                  <a:pt x="4481" y="47"/>
                </a:lnTo>
                <a:lnTo>
                  <a:pt x="4341" y="141"/>
                </a:lnTo>
                <a:lnTo>
                  <a:pt x="4201" y="234"/>
                </a:lnTo>
                <a:lnTo>
                  <a:pt x="4061" y="374"/>
                </a:lnTo>
                <a:lnTo>
                  <a:pt x="3967" y="467"/>
                </a:lnTo>
                <a:lnTo>
                  <a:pt x="3921" y="654"/>
                </a:lnTo>
                <a:lnTo>
                  <a:pt x="3921" y="794"/>
                </a:lnTo>
                <a:lnTo>
                  <a:pt x="3921" y="1027"/>
                </a:lnTo>
                <a:lnTo>
                  <a:pt x="3687" y="981"/>
                </a:lnTo>
                <a:lnTo>
                  <a:pt x="3547" y="1027"/>
                </a:lnTo>
                <a:lnTo>
                  <a:pt x="3407" y="1074"/>
                </a:lnTo>
                <a:lnTo>
                  <a:pt x="3267" y="1167"/>
                </a:lnTo>
                <a:lnTo>
                  <a:pt x="3127" y="1261"/>
                </a:lnTo>
                <a:lnTo>
                  <a:pt x="3034" y="1401"/>
                </a:lnTo>
                <a:lnTo>
                  <a:pt x="2987" y="1587"/>
                </a:lnTo>
                <a:lnTo>
                  <a:pt x="2941" y="1774"/>
                </a:lnTo>
                <a:lnTo>
                  <a:pt x="2894" y="1961"/>
                </a:lnTo>
                <a:lnTo>
                  <a:pt x="2941" y="2147"/>
                </a:lnTo>
                <a:lnTo>
                  <a:pt x="2987" y="2334"/>
                </a:lnTo>
                <a:lnTo>
                  <a:pt x="3034" y="2474"/>
                </a:lnTo>
                <a:lnTo>
                  <a:pt x="3127" y="2614"/>
                </a:lnTo>
                <a:lnTo>
                  <a:pt x="3267" y="2754"/>
                </a:lnTo>
                <a:lnTo>
                  <a:pt x="3407" y="2847"/>
                </a:lnTo>
                <a:lnTo>
                  <a:pt x="3547" y="2894"/>
                </a:lnTo>
                <a:lnTo>
                  <a:pt x="3921" y="2894"/>
                </a:lnTo>
                <a:lnTo>
                  <a:pt x="3921" y="3127"/>
                </a:lnTo>
                <a:lnTo>
                  <a:pt x="3921" y="3267"/>
                </a:lnTo>
                <a:lnTo>
                  <a:pt x="3967" y="3361"/>
                </a:lnTo>
                <a:lnTo>
                  <a:pt x="4107" y="3594"/>
                </a:lnTo>
                <a:lnTo>
                  <a:pt x="4341" y="3781"/>
                </a:lnTo>
                <a:lnTo>
                  <a:pt x="4667" y="3874"/>
                </a:lnTo>
                <a:lnTo>
                  <a:pt x="4667" y="6394"/>
                </a:lnTo>
                <a:lnTo>
                  <a:pt x="4341" y="6067"/>
                </a:lnTo>
                <a:lnTo>
                  <a:pt x="4014" y="5694"/>
                </a:lnTo>
                <a:lnTo>
                  <a:pt x="3594" y="5321"/>
                </a:lnTo>
                <a:lnTo>
                  <a:pt x="3174" y="4994"/>
                </a:lnTo>
                <a:lnTo>
                  <a:pt x="3314" y="4947"/>
                </a:lnTo>
                <a:lnTo>
                  <a:pt x="3454" y="4901"/>
                </a:lnTo>
                <a:lnTo>
                  <a:pt x="3594" y="4807"/>
                </a:lnTo>
                <a:lnTo>
                  <a:pt x="3687" y="4714"/>
                </a:lnTo>
                <a:lnTo>
                  <a:pt x="3781" y="4574"/>
                </a:lnTo>
                <a:lnTo>
                  <a:pt x="3827" y="4387"/>
                </a:lnTo>
                <a:lnTo>
                  <a:pt x="3874" y="4201"/>
                </a:lnTo>
                <a:lnTo>
                  <a:pt x="3874" y="4014"/>
                </a:lnTo>
                <a:lnTo>
                  <a:pt x="3827" y="3827"/>
                </a:lnTo>
                <a:lnTo>
                  <a:pt x="3734" y="3641"/>
                </a:lnTo>
                <a:lnTo>
                  <a:pt x="3641" y="3501"/>
                </a:lnTo>
                <a:lnTo>
                  <a:pt x="3547" y="3361"/>
                </a:lnTo>
                <a:lnTo>
                  <a:pt x="3407" y="3221"/>
                </a:lnTo>
                <a:lnTo>
                  <a:pt x="3267" y="3174"/>
                </a:lnTo>
                <a:lnTo>
                  <a:pt x="3127" y="3127"/>
                </a:lnTo>
                <a:lnTo>
                  <a:pt x="2987" y="3081"/>
                </a:lnTo>
                <a:lnTo>
                  <a:pt x="2801" y="3127"/>
                </a:lnTo>
                <a:lnTo>
                  <a:pt x="2614" y="3221"/>
                </a:lnTo>
                <a:lnTo>
                  <a:pt x="2567" y="2987"/>
                </a:lnTo>
                <a:lnTo>
                  <a:pt x="2521" y="2801"/>
                </a:lnTo>
                <a:lnTo>
                  <a:pt x="2427" y="2707"/>
                </a:lnTo>
                <a:lnTo>
                  <a:pt x="2287" y="2567"/>
                </a:lnTo>
                <a:lnTo>
                  <a:pt x="2147" y="2474"/>
                </a:lnTo>
                <a:lnTo>
                  <a:pt x="1961" y="2427"/>
                </a:lnTo>
                <a:lnTo>
                  <a:pt x="1634" y="2427"/>
                </a:lnTo>
                <a:lnTo>
                  <a:pt x="1447" y="2474"/>
                </a:lnTo>
                <a:lnTo>
                  <a:pt x="1261" y="2521"/>
                </a:lnTo>
                <a:lnTo>
                  <a:pt x="1121" y="2614"/>
                </a:lnTo>
                <a:lnTo>
                  <a:pt x="981" y="2707"/>
                </a:lnTo>
                <a:lnTo>
                  <a:pt x="841" y="2847"/>
                </a:lnTo>
                <a:lnTo>
                  <a:pt x="747" y="2987"/>
                </a:lnTo>
                <a:lnTo>
                  <a:pt x="701" y="3127"/>
                </a:lnTo>
                <a:lnTo>
                  <a:pt x="701" y="3314"/>
                </a:lnTo>
                <a:lnTo>
                  <a:pt x="701" y="3454"/>
                </a:lnTo>
                <a:lnTo>
                  <a:pt x="794" y="3687"/>
                </a:lnTo>
                <a:lnTo>
                  <a:pt x="561" y="3687"/>
                </a:lnTo>
                <a:lnTo>
                  <a:pt x="421" y="3781"/>
                </a:lnTo>
                <a:lnTo>
                  <a:pt x="281" y="3874"/>
                </a:lnTo>
                <a:lnTo>
                  <a:pt x="187" y="3967"/>
                </a:lnTo>
                <a:lnTo>
                  <a:pt x="94" y="4154"/>
                </a:lnTo>
                <a:lnTo>
                  <a:pt x="47" y="4294"/>
                </a:lnTo>
                <a:lnTo>
                  <a:pt x="1" y="4481"/>
                </a:lnTo>
                <a:lnTo>
                  <a:pt x="47" y="4667"/>
                </a:lnTo>
                <a:lnTo>
                  <a:pt x="47" y="4854"/>
                </a:lnTo>
                <a:lnTo>
                  <a:pt x="141" y="4994"/>
                </a:lnTo>
                <a:lnTo>
                  <a:pt x="187" y="5181"/>
                </a:lnTo>
                <a:lnTo>
                  <a:pt x="327" y="5321"/>
                </a:lnTo>
                <a:lnTo>
                  <a:pt x="421" y="5414"/>
                </a:lnTo>
                <a:lnTo>
                  <a:pt x="654" y="5554"/>
                </a:lnTo>
                <a:lnTo>
                  <a:pt x="887" y="5601"/>
                </a:lnTo>
                <a:lnTo>
                  <a:pt x="1074" y="5554"/>
                </a:lnTo>
                <a:lnTo>
                  <a:pt x="1261" y="5461"/>
                </a:lnTo>
                <a:lnTo>
                  <a:pt x="1307" y="5694"/>
                </a:lnTo>
                <a:lnTo>
                  <a:pt x="1401" y="5927"/>
                </a:lnTo>
                <a:lnTo>
                  <a:pt x="1587" y="6114"/>
                </a:lnTo>
                <a:lnTo>
                  <a:pt x="1867" y="6207"/>
                </a:lnTo>
                <a:lnTo>
                  <a:pt x="2147" y="6254"/>
                </a:lnTo>
                <a:lnTo>
                  <a:pt x="2427" y="6207"/>
                </a:lnTo>
                <a:lnTo>
                  <a:pt x="2614" y="6161"/>
                </a:lnTo>
                <a:lnTo>
                  <a:pt x="2754" y="6067"/>
                </a:lnTo>
                <a:lnTo>
                  <a:pt x="2894" y="5974"/>
                </a:lnTo>
                <a:lnTo>
                  <a:pt x="3034" y="5834"/>
                </a:lnTo>
                <a:lnTo>
                  <a:pt x="3127" y="5694"/>
                </a:lnTo>
                <a:lnTo>
                  <a:pt x="3174" y="5507"/>
                </a:lnTo>
                <a:lnTo>
                  <a:pt x="3641" y="5881"/>
                </a:lnTo>
                <a:lnTo>
                  <a:pt x="4061" y="6301"/>
                </a:lnTo>
                <a:lnTo>
                  <a:pt x="4387" y="6721"/>
                </a:lnTo>
                <a:lnTo>
                  <a:pt x="4667" y="7094"/>
                </a:lnTo>
                <a:lnTo>
                  <a:pt x="4667" y="8354"/>
                </a:lnTo>
                <a:lnTo>
                  <a:pt x="2941" y="6301"/>
                </a:lnTo>
                <a:lnTo>
                  <a:pt x="2801" y="6207"/>
                </a:lnTo>
                <a:lnTo>
                  <a:pt x="2707" y="6207"/>
                </a:lnTo>
                <a:lnTo>
                  <a:pt x="2614" y="6301"/>
                </a:lnTo>
                <a:lnTo>
                  <a:pt x="2567" y="6394"/>
                </a:lnTo>
                <a:lnTo>
                  <a:pt x="2567" y="6627"/>
                </a:lnTo>
                <a:lnTo>
                  <a:pt x="2661" y="7187"/>
                </a:lnTo>
                <a:lnTo>
                  <a:pt x="2754" y="7514"/>
                </a:lnTo>
                <a:lnTo>
                  <a:pt x="2894" y="7887"/>
                </a:lnTo>
                <a:lnTo>
                  <a:pt x="3034" y="8261"/>
                </a:lnTo>
                <a:lnTo>
                  <a:pt x="3267" y="8634"/>
                </a:lnTo>
                <a:lnTo>
                  <a:pt x="1914" y="8634"/>
                </a:lnTo>
                <a:lnTo>
                  <a:pt x="1774" y="8728"/>
                </a:lnTo>
                <a:lnTo>
                  <a:pt x="1727" y="8868"/>
                </a:lnTo>
                <a:lnTo>
                  <a:pt x="1681" y="9008"/>
                </a:lnTo>
                <a:lnTo>
                  <a:pt x="1681" y="9521"/>
                </a:lnTo>
                <a:lnTo>
                  <a:pt x="1727" y="9661"/>
                </a:lnTo>
                <a:lnTo>
                  <a:pt x="1774" y="9801"/>
                </a:lnTo>
                <a:lnTo>
                  <a:pt x="1914" y="9894"/>
                </a:lnTo>
                <a:lnTo>
                  <a:pt x="2334" y="9894"/>
                </a:lnTo>
                <a:lnTo>
                  <a:pt x="2707" y="11341"/>
                </a:lnTo>
                <a:lnTo>
                  <a:pt x="2707" y="11388"/>
                </a:lnTo>
                <a:lnTo>
                  <a:pt x="3081" y="13021"/>
                </a:lnTo>
                <a:lnTo>
                  <a:pt x="3174" y="13208"/>
                </a:lnTo>
                <a:lnTo>
                  <a:pt x="3267" y="13348"/>
                </a:lnTo>
                <a:lnTo>
                  <a:pt x="3454" y="13394"/>
                </a:lnTo>
                <a:lnTo>
                  <a:pt x="3594" y="13441"/>
                </a:lnTo>
                <a:lnTo>
                  <a:pt x="6114" y="13441"/>
                </a:lnTo>
                <a:lnTo>
                  <a:pt x="6301" y="13394"/>
                </a:lnTo>
                <a:lnTo>
                  <a:pt x="6441" y="13348"/>
                </a:lnTo>
                <a:lnTo>
                  <a:pt x="6534" y="13208"/>
                </a:lnTo>
                <a:lnTo>
                  <a:pt x="6627" y="13021"/>
                </a:lnTo>
                <a:lnTo>
                  <a:pt x="7374" y="9894"/>
                </a:lnTo>
                <a:lnTo>
                  <a:pt x="7794" y="9894"/>
                </a:lnTo>
                <a:lnTo>
                  <a:pt x="7934" y="9801"/>
                </a:lnTo>
                <a:lnTo>
                  <a:pt x="8027" y="9661"/>
                </a:lnTo>
                <a:lnTo>
                  <a:pt x="8027" y="9521"/>
                </a:lnTo>
                <a:lnTo>
                  <a:pt x="8027" y="9008"/>
                </a:lnTo>
                <a:lnTo>
                  <a:pt x="8027" y="8868"/>
                </a:lnTo>
                <a:lnTo>
                  <a:pt x="7934" y="8728"/>
                </a:lnTo>
                <a:lnTo>
                  <a:pt x="7794" y="8634"/>
                </a:lnTo>
                <a:lnTo>
                  <a:pt x="6394" y="8634"/>
                </a:lnTo>
                <a:lnTo>
                  <a:pt x="6581" y="8261"/>
                </a:lnTo>
                <a:lnTo>
                  <a:pt x="6767" y="7887"/>
                </a:lnTo>
                <a:lnTo>
                  <a:pt x="6907" y="7514"/>
                </a:lnTo>
                <a:lnTo>
                  <a:pt x="7001" y="7187"/>
                </a:lnTo>
                <a:lnTo>
                  <a:pt x="7047" y="6627"/>
                </a:lnTo>
                <a:lnTo>
                  <a:pt x="7094" y="6394"/>
                </a:lnTo>
                <a:lnTo>
                  <a:pt x="7047" y="6301"/>
                </a:lnTo>
                <a:lnTo>
                  <a:pt x="6954" y="6207"/>
                </a:lnTo>
                <a:lnTo>
                  <a:pt x="6814" y="6207"/>
                </a:lnTo>
                <a:lnTo>
                  <a:pt x="6721" y="6301"/>
                </a:lnTo>
                <a:lnTo>
                  <a:pt x="5041" y="8261"/>
                </a:lnTo>
                <a:lnTo>
                  <a:pt x="5041" y="7094"/>
                </a:lnTo>
                <a:lnTo>
                  <a:pt x="5321" y="6674"/>
                </a:lnTo>
                <a:lnTo>
                  <a:pt x="5694" y="6301"/>
                </a:lnTo>
                <a:lnTo>
                  <a:pt x="6067" y="5881"/>
                </a:lnTo>
                <a:lnTo>
                  <a:pt x="6534" y="5507"/>
                </a:lnTo>
                <a:lnTo>
                  <a:pt x="6627" y="5741"/>
                </a:lnTo>
                <a:lnTo>
                  <a:pt x="6767" y="5927"/>
                </a:lnTo>
                <a:lnTo>
                  <a:pt x="7001" y="6114"/>
                </a:lnTo>
                <a:lnTo>
                  <a:pt x="7281" y="6207"/>
                </a:lnTo>
                <a:lnTo>
                  <a:pt x="7561" y="6254"/>
                </a:lnTo>
                <a:lnTo>
                  <a:pt x="7841" y="6207"/>
                </a:lnTo>
                <a:lnTo>
                  <a:pt x="8121" y="6114"/>
                </a:lnTo>
                <a:lnTo>
                  <a:pt x="8307" y="5927"/>
                </a:lnTo>
                <a:lnTo>
                  <a:pt x="8401" y="5694"/>
                </a:lnTo>
                <a:lnTo>
                  <a:pt x="8447" y="5461"/>
                </a:lnTo>
                <a:lnTo>
                  <a:pt x="8634" y="5554"/>
                </a:lnTo>
                <a:lnTo>
                  <a:pt x="8821" y="5601"/>
                </a:lnTo>
                <a:lnTo>
                  <a:pt x="9054" y="5554"/>
                </a:lnTo>
                <a:lnTo>
                  <a:pt x="9288" y="5414"/>
                </a:lnTo>
                <a:lnTo>
                  <a:pt x="9428" y="5321"/>
                </a:lnTo>
                <a:lnTo>
                  <a:pt x="9521" y="5181"/>
                </a:lnTo>
                <a:lnTo>
                  <a:pt x="9614" y="4994"/>
                </a:lnTo>
                <a:lnTo>
                  <a:pt x="9661" y="4854"/>
                </a:lnTo>
                <a:lnTo>
                  <a:pt x="9708" y="4667"/>
                </a:lnTo>
                <a:lnTo>
                  <a:pt x="9708" y="4481"/>
                </a:lnTo>
                <a:lnTo>
                  <a:pt x="9661" y="4294"/>
                </a:lnTo>
                <a:lnTo>
                  <a:pt x="9614" y="4154"/>
                </a:lnTo>
                <a:lnTo>
                  <a:pt x="9521" y="3967"/>
                </a:lnTo>
                <a:lnTo>
                  <a:pt x="9428" y="3874"/>
                </a:lnTo>
                <a:lnTo>
                  <a:pt x="9288" y="3781"/>
                </a:lnTo>
                <a:lnTo>
                  <a:pt x="9148" y="3687"/>
                </a:lnTo>
                <a:lnTo>
                  <a:pt x="8914" y="3687"/>
                </a:lnTo>
                <a:lnTo>
                  <a:pt x="9007" y="3454"/>
                </a:lnTo>
                <a:lnTo>
                  <a:pt x="9007" y="3314"/>
                </a:lnTo>
                <a:lnTo>
                  <a:pt x="9007" y="3127"/>
                </a:lnTo>
                <a:lnTo>
                  <a:pt x="8961" y="2987"/>
                </a:lnTo>
                <a:lnTo>
                  <a:pt x="8867" y="2847"/>
                </a:lnTo>
                <a:lnTo>
                  <a:pt x="8727" y="2707"/>
                </a:lnTo>
                <a:lnTo>
                  <a:pt x="8634" y="2614"/>
                </a:lnTo>
                <a:lnTo>
                  <a:pt x="8447" y="2521"/>
                </a:lnTo>
                <a:lnTo>
                  <a:pt x="8261" y="2474"/>
                </a:lnTo>
                <a:lnTo>
                  <a:pt x="8121" y="2427"/>
                </a:lnTo>
                <a:lnTo>
                  <a:pt x="7747" y="2427"/>
                </a:lnTo>
                <a:lnTo>
                  <a:pt x="7607" y="2474"/>
                </a:lnTo>
                <a:lnTo>
                  <a:pt x="7421" y="2567"/>
                </a:lnTo>
                <a:lnTo>
                  <a:pt x="7327" y="2707"/>
                </a:lnTo>
                <a:lnTo>
                  <a:pt x="7234" y="2801"/>
                </a:lnTo>
                <a:lnTo>
                  <a:pt x="7141" y="2987"/>
                </a:lnTo>
                <a:lnTo>
                  <a:pt x="7141" y="3221"/>
                </a:lnTo>
                <a:lnTo>
                  <a:pt x="6907" y="3127"/>
                </a:lnTo>
                <a:lnTo>
                  <a:pt x="6767" y="3081"/>
                </a:lnTo>
                <a:lnTo>
                  <a:pt x="6581" y="3127"/>
                </a:lnTo>
                <a:lnTo>
                  <a:pt x="6441" y="3174"/>
                </a:lnTo>
                <a:lnTo>
                  <a:pt x="6301" y="3221"/>
                </a:lnTo>
                <a:lnTo>
                  <a:pt x="6161" y="3361"/>
                </a:lnTo>
                <a:lnTo>
                  <a:pt x="6067" y="3501"/>
                </a:lnTo>
                <a:lnTo>
                  <a:pt x="5974" y="3641"/>
                </a:lnTo>
                <a:lnTo>
                  <a:pt x="5881" y="3827"/>
                </a:lnTo>
                <a:lnTo>
                  <a:pt x="5881" y="4014"/>
                </a:lnTo>
                <a:lnTo>
                  <a:pt x="5881" y="4201"/>
                </a:lnTo>
                <a:lnTo>
                  <a:pt x="5881" y="4387"/>
                </a:lnTo>
                <a:lnTo>
                  <a:pt x="5927" y="4527"/>
                </a:lnTo>
                <a:lnTo>
                  <a:pt x="6021" y="4667"/>
                </a:lnTo>
                <a:lnTo>
                  <a:pt x="6114" y="4807"/>
                </a:lnTo>
                <a:lnTo>
                  <a:pt x="6254" y="4901"/>
                </a:lnTo>
                <a:lnTo>
                  <a:pt x="6394" y="4947"/>
                </a:lnTo>
                <a:lnTo>
                  <a:pt x="6534" y="4994"/>
                </a:lnTo>
                <a:lnTo>
                  <a:pt x="6114" y="5321"/>
                </a:lnTo>
                <a:lnTo>
                  <a:pt x="5741" y="5647"/>
                </a:lnTo>
                <a:lnTo>
                  <a:pt x="5367" y="6021"/>
                </a:lnTo>
                <a:lnTo>
                  <a:pt x="5041" y="6394"/>
                </a:lnTo>
                <a:lnTo>
                  <a:pt x="5041" y="3874"/>
                </a:lnTo>
                <a:lnTo>
                  <a:pt x="5367" y="3781"/>
                </a:lnTo>
                <a:lnTo>
                  <a:pt x="5601" y="3594"/>
                </a:lnTo>
                <a:lnTo>
                  <a:pt x="5741" y="3361"/>
                </a:lnTo>
                <a:lnTo>
                  <a:pt x="5787" y="3267"/>
                </a:lnTo>
                <a:lnTo>
                  <a:pt x="5834" y="3127"/>
                </a:lnTo>
                <a:lnTo>
                  <a:pt x="5787" y="2894"/>
                </a:lnTo>
                <a:lnTo>
                  <a:pt x="6161" y="2894"/>
                </a:lnTo>
                <a:lnTo>
                  <a:pt x="6301" y="2847"/>
                </a:lnTo>
                <a:lnTo>
                  <a:pt x="6441" y="2754"/>
                </a:lnTo>
                <a:lnTo>
                  <a:pt x="6581" y="2614"/>
                </a:lnTo>
                <a:lnTo>
                  <a:pt x="6674" y="2474"/>
                </a:lnTo>
                <a:lnTo>
                  <a:pt x="6721" y="2334"/>
                </a:lnTo>
                <a:lnTo>
                  <a:pt x="6767" y="2147"/>
                </a:lnTo>
                <a:lnTo>
                  <a:pt x="6814" y="1961"/>
                </a:lnTo>
                <a:lnTo>
                  <a:pt x="6767" y="1774"/>
                </a:lnTo>
                <a:lnTo>
                  <a:pt x="6721" y="1587"/>
                </a:lnTo>
                <a:lnTo>
                  <a:pt x="6674" y="1401"/>
                </a:lnTo>
                <a:lnTo>
                  <a:pt x="6581" y="1261"/>
                </a:lnTo>
                <a:lnTo>
                  <a:pt x="6441" y="1167"/>
                </a:lnTo>
                <a:lnTo>
                  <a:pt x="6301" y="1074"/>
                </a:lnTo>
                <a:lnTo>
                  <a:pt x="6161" y="1027"/>
                </a:lnTo>
                <a:lnTo>
                  <a:pt x="6021" y="981"/>
                </a:lnTo>
                <a:lnTo>
                  <a:pt x="5787" y="1027"/>
                </a:lnTo>
                <a:lnTo>
                  <a:pt x="5834" y="794"/>
                </a:lnTo>
                <a:lnTo>
                  <a:pt x="5787" y="654"/>
                </a:lnTo>
                <a:lnTo>
                  <a:pt x="5741" y="467"/>
                </a:lnTo>
                <a:lnTo>
                  <a:pt x="5647" y="374"/>
                </a:lnTo>
                <a:lnTo>
                  <a:pt x="5554" y="234"/>
                </a:lnTo>
                <a:lnTo>
                  <a:pt x="5414" y="141"/>
                </a:lnTo>
                <a:lnTo>
                  <a:pt x="5227" y="47"/>
                </a:lnTo>
                <a:lnTo>
                  <a:pt x="50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p:nvPr/>
        </p:nvSpPr>
        <p:spPr>
          <a:xfrm>
            <a:off x="4906050" y="3306825"/>
            <a:ext cx="200700" cy="336025"/>
          </a:xfrm>
          <a:custGeom>
            <a:avLst/>
            <a:gdLst/>
            <a:ahLst/>
            <a:cxnLst/>
            <a:rect l="l" t="t" r="r" b="b"/>
            <a:pathLst>
              <a:path w="8028" h="13441" extrusionOk="0">
                <a:moveTo>
                  <a:pt x="4154" y="421"/>
                </a:moveTo>
                <a:lnTo>
                  <a:pt x="4294" y="467"/>
                </a:lnTo>
                <a:lnTo>
                  <a:pt x="4340" y="607"/>
                </a:lnTo>
                <a:lnTo>
                  <a:pt x="4387" y="841"/>
                </a:lnTo>
                <a:lnTo>
                  <a:pt x="4340" y="1401"/>
                </a:lnTo>
                <a:lnTo>
                  <a:pt x="4247" y="1681"/>
                </a:lnTo>
                <a:lnTo>
                  <a:pt x="4154" y="1914"/>
                </a:lnTo>
                <a:lnTo>
                  <a:pt x="3874" y="1914"/>
                </a:lnTo>
                <a:lnTo>
                  <a:pt x="3780" y="1681"/>
                </a:lnTo>
                <a:lnTo>
                  <a:pt x="3687" y="1401"/>
                </a:lnTo>
                <a:lnTo>
                  <a:pt x="3640" y="841"/>
                </a:lnTo>
                <a:lnTo>
                  <a:pt x="3687" y="607"/>
                </a:lnTo>
                <a:lnTo>
                  <a:pt x="3734" y="467"/>
                </a:lnTo>
                <a:lnTo>
                  <a:pt x="3874" y="421"/>
                </a:lnTo>
                <a:close/>
                <a:moveTo>
                  <a:pt x="2567" y="981"/>
                </a:moveTo>
                <a:lnTo>
                  <a:pt x="2754" y="1027"/>
                </a:lnTo>
                <a:lnTo>
                  <a:pt x="2940" y="1167"/>
                </a:lnTo>
                <a:lnTo>
                  <a:pt x="3267" y="1587"/>
                </a:lnTo>
                <a:lnTo>
                  <a:pt x="3407" y="1821"/>
                </a:lnTo>
                <a:lnTo>
                  <a:pt x="3500" y="2054"/>
                </a:lnTo>
                <a:lnTo>
                  <a:pt x="3314" y="2241"/>
                </a:lnTo>
                <a:lnTo>
                  <a:pt x="3080" y="2147"/>
                </a:lnTo>
                <a:lnTo>
                  <a:pt x="2800" y="2007"/>
                </a:lnTo>
                <a:lnTo>
                  <a:pt x="2427" y="1681"/>
                </a:lnTo>
                <a:lnTo>
                  <a:pt x="2240" y="1494"/>
                </a:lnTo>
                <a:lnTo>
                  <a:pt x="2194" y="1354"/>
                </a:lnTo>
                <a:lnTo>
                  <a:pt x="2240" y="1214"/>
                </a:lnTo>
                <a:lnTo>
                  <a:pt x="2334" y="1074"/>
                </a:lnTo>
                <a:lnTo>
                  <a:pt x="2474" y="981"/>
                </a:lnTo>
                <a:close/>
                <a:moveTo>
                  <a:pt x="5554" y="981"/>
                </a:moveTo>
                <a:lnTo>
                  <a:pt x="5694" y="1074"/>
                </a:lnTo>
                <a:lnTo>
                  <a:pt x="5787" y="1214"/>
                </a:lnTo>
                <a:lnTo>
                  <a:pt x="5834" y="1354"/>
                </a:lnTo>
                <a:lnTo>
                  <a:pt x="5787" y="1494"/>
                </a:lnTo>
                <a:lnTo>
                  <a:pt x="5647" y="1681"/>
                </a:lnTo>
                <a:lnTo>
                  <a:pt x="5227" y="2007"/>
                </a:lnTo>
                <a:lnTo>
                  <a:pt x="4947" y="2147"/>
                </a:lnTo>
                <a:lnTo>
                  <a:pt x="4714" y="2241"/>
                </a:lnTo>
                <a:lnTo>
                  <a:pt x="4527" y="2054"/>
                </a:lnTo>
                <a:lnTo>
                  <a:pt x="4620" y="1821"/>
                </a:lnTo>
                <a:lnTo>
                  <a:pt x="4760" y="1587"/>
                </a:lnTo>
                <a:lnTo>
                  <a:pt x="5087" y="1167"/>
                </a:lnTo>
                <a:lnTo>
                  <a:pt x="5274" y="1027"/>
                </a:lnTo>
                <a:lnTo>
                  <a:pt x="5460" y="981"/>
                </a:lnTo>
                <a:close/>
                <a:moveTo>
                  <a:pt x="2100" y="2381"/>
                </a:moveTo>
                <a:lnTo>
                  <a:pt x="2614" y="2474"/>
                </a:lnTo>
                <a:lnTo>
                  <a:pt x="2894" y="2521"/>
                </a:lnTo>
                <a:lnTo>
                  <a:pt x="3174" y="2614"/>
                </a:lnTo>
                <a:lnTo>
                  <a:pt x="3127" y="2754"/>
                </a:lnTo>
                <a:lnTo>
                  <a:pt x="3174" y="2894"/>
                </a:lnTo>
                <a:lnTo>
                  <a:pt x="2894" y="2987"/>
                </a:lnTo>
                <a:lnTo>
                  <a:pt x="2614" y="3081"/>
                </a:lnTo>
                <a:lnTo>
                  <a:pt x="2100" y="3127"/>
                </a:lnTo>
                <a:lnTo>
                  <a:pt x="1867" y="3127"/>
                </a:lnTo>
                <a:lnTo>
                  <a:pt x="1727" y="3034"/>
                </a:lnTo>
                <a:lnTo>
                  <a:pt x="1680" y="2941"/>
                </a:lnTo>
                <a:lnTo>
                  <a:pt x="1634" y="2754"/>
                </a:lnTo>
                <a:lnTo>
                  <a:pt x="1680" y="2614"/>
                </a:lnTo>
                <a:lnTo>
                  <a:pt x="1727" y="2521"/>
                </a:lnTo>
                <a:lnTo>
                  <a:pt x="1867" y="2427"/>
                </a:lnTo>
                <a:lnTo>
                  <a:pt x="2100" y="2381"/>
                </a:lnTo>
                <a:close/>
                <a:moveTo>
                  <a:pt x="5927" y="2381"/>
                </a:moveTo>
                <a:lnTo>
                  <a:pt x="6161" y="2427"/>
                </a:lnTo>
                <a:lnTo>
                  <a:pt x="6301" y="2521"/>
                </a:lnTo>
                <a:lnTo>
                  <a:pt x="6347" y="2614"/>
                </a:lnTo>
                <a:lnTo>
                  <a:pt x="6394" y="2754"/>
                </a:lnTo>
                <a:lnTo>
                  <a:pt x="6347" y="2941"/>
                </a:lnTo>
                <a:lnTo>
                  <a:pt x="6301" y="3034"/>
                </a:lnTo>
                <a:lnTo>
                  <a:pt x="6161" y="3127"/>
                </a:lnTo>
                <a:lnTo>
                  <a:pt x="5927" y="3127"/>
                </a:lnTo>
                <a:lnTo>
                  <a:pt x="5414" y="3081"/>
                </a:lnTo>
                <a:lnTo>
                  <a:pt x="5134" y="2987"/>
                </a:lnTo>
                <a:lnTo>
                  <a:pt x="4854" y="2894"/>
                </a:lnTo>
                <a:lnTo>
                  <a:pt x="4900" y="2754"/>
                </a:lnTo>
                <a:lnTo>
                  <a:pt x="4854" y="2614"/>
                </a:lnTo>
                <a:lnTo>
                  <a:pt x="5134" y="2521"/>
                </a:lnTo>
                <a:lnTo>
                  <a:pt x="5414" y="2474"/>
                </a:lnTo>
                <a:lnTo>
                  <a:pt x="5927" y="2381"/>
                </a:lnTo>
                <a:close/>
                <a:moveTo>
                  <a:pt x="4014" y="2287"/>
                </a:moveTo>
                <a:lnTo>
                  <a:pt x="4200" y="2334"/>
                </a:lnTo>
                <a:lnTo>
                  <a:pt x="4340" y="2427"/>
                </a:lnTo>
                <a:lnTo>
                  <a:pt x="4434" y="2567"/>
                </a:lnTo>
                <a:lnTo>
                  <a:pt x="4480" y="2567"/>
                </a:lnTo>
                <a:lnTo>
                  <a:pt x="4480" y="2614"/>
                </a:lnTo>
                <a:lnTo>
                  <a:pt x="4480" y="2754"/>
                </a:lnTo>
                <a:lnTo>
                  <a:pt x="4480" y="2941"/>
                </a:lnTo>
                <a:lnTo>
                  <a:pt x="4434" y="2987"/>
                </a:lnTo>
                <a:lnTo>
                  <a:pt x="4340" y="3127"/>
                </a:lnTo>
                <a:lnTo>
                  <a:pt x="4200" y="3221"/>
                </a:lnTo>
                <a:lnTo>
                  <a:pt x="4014" y="3267"/>
                </a:lnTo>
                <a:lnTo>
                  <a:pt x="3827" y="3221"/>
                </a:lnTo>
                <a:lnTo>
                  <a:pt x="3687" y="3127"/>
                </a:lnTo>
                <a:lnTo>
                  <a:pt x="3594" y="2987"/>
                </a:lnTo>
                <a:lnTo>
                  <a:pt x="3594" y="2941"/>
                </a:lnTo>
                <a:lnTo>
                  <a:pt x="3547" y="2941"/>
                </a:lnTo>
                <a:lnTo>
                  <a:pt x="3547" y="2754"/>
                </a:lnTo>
                <a:lnTo>
                  <a:pt x="3547" y="2614"/>
                </a:lnTo>
                <a:lnTo>
                  <a:pt x="3594" y="2567"/>
                </a:lnTo>
                <a:lnTo>
                  <a:pt x="3687" y="2427"/>
                </a:lnTo>
                <a:lnTo>
                  <a:pt x="3827" y="2334"/>
                </a:lnTo>
                <a:lnTo>
                  <a:pt x="4014" y="2287"/>
                </a:lnTo>
                <a:close/>
                <a:moveTo>
                  <a:pt x="3314" y="3267"/>
                </a:moveTo>
                <a:lnTo>
                  <a:pt x="3500" y="3501"/>
                </a:lnTo>
                <a:lnTo>
                  <a:pt x="3407" y="3734"/>
                </a:lnTo>
                <a:lnTo>
                  <a:pt x="3267" y="3967"/>
                </a:lnTo>
                <a:lnTo>
                  <a:pt x="2940" y="4387"/>
                </a:lnTo>
                <a:lnTo>
                  <a:pt x="2754" y="4527"/>
                </a:lnTo>
                <a:lnTo>
                  <a:pt x="2567" y="4574"/>
                </a:lnTo>
                <a:lnTo>
                  <a:pt x="2474" y="4527"/>
                </a:lnTo>
                <a:lnTo>
                  <a:pt x="2334" y="4434"/>
                </a:lnTo>
                <a:lnTo>
                  <a:pt x="2240" y="4341"/>
                </a:lnTo>
                <a:lnTo>
                  <a:pt x="2194" y="4201"/>
                </a:lnTo>
                <a:lnTo>
                  <a:pt x="2240" y="4061"/>
                </a:lnTo>
                <a:lnTo>
                  <a:pt x="2427" y="3874"/>
                </a:lnTo>
                <a:lnTo>
                  <a:pt x="2800" y="3547"/>
                </a:lnTo>
                <a:lnTo>
                  <a:pt x="3080" y="3407"/>
                </a:lnTo>
                <a:lnTo>
                  <a:pt x="3314" y="3267"/>
                </a:lnTo>
                <a:close/>
                <a:moveTo>
                  <a:pt x="4714" y="3267"/>
                </a:moveTo>
                <a:lnTo>
                  <a:pt x="4947" y="3407"/>
                </a:lnTo>
                <a:lnTo>
                  <a:pt x="5227" y="3547"/>
                </a:lnTo>
                <a:lnTo>
                  <a:pt x="5647" y="3874"/>
                </a:lnTo>
                <a:lnTo>
                  <a:pt x="5787" y="4061"/>
                </a:lnTo>
                <a:lnTo>
                  <a:pt x="5834" y="4201"/>
                </a:lnTo>
                <a:lnTo>
                  <a:pt x="5787" y="4341"/>
                </a:lnTo>
                <a:lnTo>
                  <a:pt x="5694" y="4434"/>
                </a:lnTo>
                <a:lnTo>
                  <a:pt x="5554" y="4527"/>
                </a:lnTo>
                <a:lnTo>
                  <a:pt x="5460" y="4574"/>
                </a:lnTo>
                <a:lnTo>
                  <a:pt x="5274" y="4527"/>
                </a:lnTo>
                <a:lnTo>
                  <a:pt x="5087" y="4387"/>
                </a:lnTo>
                <a:lnTo>
                  <a:pt x="4760" y="3967"/>
                </a:lnTo>
                <a:lnTo>
                  <a:pt x="4620" y="3734"/>
                </a:lnTo>
                <a:lnTo>
                  <a:pt x="4527" y="3501"/>
                </a:lnTo>
                <a:lnTo>
                  <a:pt x="4714" y="3267"/>
                </a:lnTo>
                <a:close/>
                <a:moveTo>
                  <a:pt x="4154" y="3641"/>
                </a:moveTo>
                <a:lnTo>
                  <a:pt x="4247" y="3874"/>
                </a:lnTo>
                <a:lnTo>
                  <a:pt x="4340" y="4154"/>
                </a:lnTo>
                <a:lnTo>
                  <a:pt x="4387" y="4667"/>
                </a:lnTo>
                <a:lnTo>
                  <a:pt x="4340" y="4901"/>
                </a:lnTo>
                <a:lnTo>
                  <a:pt x="4294" y="5041"/>
                </a:lnTo>
                <a:lnTo>
                  <a:pt x="4154" y="5134"/>
                </a:lnTo>
                <a:lnTo>
                  <a:pt x="3874" y="5134"/>
                </a:lnTo>
                <a:lnTo>
                  <a:pt x="3734" y="5041"/>
                </a:lnTo>
                <a:lnTo>
                  <a:pt x="3687" y="4901"/>
                </a:lnTo>
                <a:lnTo>
                  <a:pt x="3640" y="4667"/>
                </a:lnTo>
                <a:lnTo>
                  <a:pt x="3687" y="4154"/>
                </a:lnTo>
                <a:lnTo>
                  <a:pt x="3780" y="3874"/>
                </a:lnTo>
                <a:lnTo>
                  <a:pt x="3874" y="3641"/>
                </a:lnTo>
                <a:close/>
                <a:moveTo>
                  <a:pt x="1587" y="5834"/>
                </a:moveTo>
                <a:lnTo>
                  <a:pt x="2007" y="5881"/>
                </a:lnTo>
                <a:lnTo>
                  <a:pt x="2427" y="6021"/>
                </a:lnTo>
                <a:lnTo>
                  <a:pt x="2707" y="6207"/>
                </a:lnTo>
                <a:lnTo>
                  <a:pt x="2940" y="6394"/>
                </a:lnTo>
                <a:lnTo>
                  <a:pt x="3080" y="6581"/>
                </a:lnTo>
                <a:lnTo>
                  <a:pt x="3174" y="6814"/>
                </a:lnTo>
                <a:lnTo>
                  <a:pt x="3174" y="7001"/>
                </a:lnTo>
                <a:lnTo>
                  <a:pt x="794" y="5927"/>
                </a:lnTo>
                <a:lnTo>
                  <a:pt x="1167" y="5881"/>
                </a:lnTo>
                <a:lnTo>
                  <a:pt x="1587" y="5834"/>
                </a:lnTo>
                <a:close/>
                <a:moveTo>
                  <a:pt x="6441" y="5834"/>
                </a:moveTo>
                <a:lnTo>
                  <a:pt x="6861" y="5881"/>
                </a:lnTo>
                <a:lnTo>
                  <a:pt x="7234" y="5927"/>
                </a:lnTo>
                <a:lnTo>
                  <a:pt x="4854" y="7001"/>
                </a:lnTo>
                <a:lnTo>
                  <a:pt x="4900" y="6814"/>
                </a:lnTo>
                <a:lnTo>
                  <a:pt x="4947" y="6581"/>
                </a:lnTo>
                <a:lnTo>
                  <a:pt x="5087" y="6394"/>
                </a:lnTo>
                <a:lnTo>
                  <a:pt x="5320" y="6207"/>
                </a:lnTo>
                <a:lnTo>
                  <a:pt x="5601" y="6021"/>
                </a:lnTo>
                <a:lnTo>
                  <a:pt x="6021" y="5881"/>
                </a:lnTo>
                <a:lnTo>
                  <a:pt x="6441" y="5834"/>
                </a:lnTo>
                <a:close/>
                <a:moveTo>
                  <a:pt x="607" y="6254"/>
                </a:moveTo>
                <a:lnTo>
                  <a:pt x="2987" y="7374"/>
                </a:lnTo>
                <a:lnTo>
                  <a:pt x="2847" y="7514"/>
                </a:lnTo>
                <a:lnTo>
                  <a:pt x="2614" y="7561"/>
                </a:lnTo>
                <a:lnTo>
                  <a:pt x="2334" y="7607"/>
                </a:lnTo>
                <a:lnTo>
                  <a:pt x="2100" y="7561"/>
                </a:lnTo>
                <a:lnTo>
                  <a:pt x="1774" y="7467"/>
                </a:lnTo>
                <a:lnTo>
                  <a:pt x="1400" y="7234"/>
                </a:lnTo>
                <a:lnTo>
                  <a:pt x="1074" y="6907"/>
                </a:lnTo>
                <a:lnTo>
                  <a:pt x="840" y="6581"/>
                </a:lnTo>
                <a:lnTo>
                  <a:pt x="607" y="6254"/>
                </a:lnTo>
                <a:close/>
                <a:moveTo>
                  <a:pt x="7421" y="6254"/>
                </a:moveTo>
                <a:lnTo>
                  <a:pt x="7187" y="6581"/>
                </a:lnTo>
                <a:lnTo>
                  <a:pt x="6954" y="6907"/>
                </a:lnTo>
                <a:lnTo>
                  <a:pt x="6627" y="7234"/>
                </a:lnTo>
                <a:lnTo>
                  <a:pt x="6254" y="7467"/>
                </a:lnTo>
                <a:lnTo>
                  <a:pt x="5974" y="7561"/>
                </a:lnTo>
                <a:lnTo>
                  <a:pt x="5694" y="7607"/>
                </a:lnTo>
                <a:lnTo>
                  <a:pt x="5414" y="7561"/>
                </a:lnTo>
                <a:lnTo>
                  <a:pt x="5227" y="7514"/>
                </a:lnTo>
                <a:lnTo>
                  <a:pt x="5040" y="7374"/>
                </a:lnTo>
                <a:lnTo>
                  <a:pt x="7421" y="6254"/>
                </a:lnTo>
                <a:close/>
                <a:moveTo>
                  <a:pt x="6861" y="9054"/>
                </a:moveTo>
                <a:lnTo>
                  <a:pt x="6861" y="9614"/>
                </a:lnTo>
                <a:lnTo>
                  <a:pt x="1167" y="9614"/>
                </a:lnTo>
                <a:lnTo>
                  <a:pt x="1167" y="9054"/>
                </a:lnTo>
                <a:close/>
                <a:moveTo>
                  <a:pt x="6161" y="10034"/>
                </a:moveTo>
                <a:lnTo>
                  <a:pt x="5927" y="11154"/>
                </a:lnTo>
                <a:lnTo>
                  <a:pt x="3874" y="11154"/>
                </a:lnTo>
                <a:lnTo>
                  <a:pt x="3780" y="11201"/>
                </a:lnTo>
                <a:lnTo>
                  <a:pt x="3734" y="11248"/>
                </a:lnTo>
                <a:lnTo>
                  <a:pt x="3734" y="11341"/>
                </a:lnTo>
                <a:lnTo>
                  <a:pt x="3734" y="11388"/>
                </a:lnTo>
                <a:lnTo>
                  <a:pt x="3780" y="11481"/>
                </a:lnTo>
                <a:lnTo>
                  <a:pt x="3874" y="11528"/>
                </a:lnTo>
                <a:lnTo>
                  <a:pt x="5881" y="11528"/>
                </a:lnTo>
                <a:lnTo>
                  <a:pt x="5554" y="13021"/>
                </a:lnTo>
                <a:lnTo>
                  <a:pt x="5507" y="13068"/>
                </a:lnTo>
                <a:lnTo>
                  <a:pt x="2520" y="13068"/>
                </a:lnTo>
                <a:lnTo>
                  <a:pt x="2474" y="13021"/>
                </a:lnTo>
                <a:lnTo>
                  <a:pt x="2194" y="11528"/>
                </a:lnTo>
                <a:lnTo>
                  <a:pt x="2614" y="11528"/>
                </a:lnTo>
                <a:lnTo>
                  <a:pt x="2660" y="11481"/>
                </a:lnTo>
                <a:lnTo>
                  <a:pt x="2707" y="11388"/>
                </a:lnTo>
                <a:lnTo>
                  <a:pt x="2754" y="11341"/>
                </a:lnTo>
                <a:lnTo>
                  <a:pt x="2707" y="11248"/>
                </a:lnTo>
                <a:lnTo>
                  <a:pt x="2660" y="11201"/>
                </a:lnTo>
                <a:lnTo>
                  <a:pt x="2614" y="11154"/>
                </a:lnTo>
                <a:lnTo>
                  <a:pt x="2100" y="11154"/>
                </a:lnTo>
                <a:lnTo>
                  <a:pt x="1867" y="10034"/>
                </a:lnTo>
                <a:close/>
                <a:moveTo>
                  <a:pt x="4014" y="1"/>
                </a:moveTo>
                <a:lnTo>
                  <a:pt x="3780" y="47"/>
                </a:lnTo>
                <a:lnTo>
                  <a:pt x="3640" y="94"/>
                </a:lnTo>
                <a:lnTo>
                  <a:pt x="3547" y="141"/>
                </a:lnTo>
                <a:lnTo>
                  <a:pt x="3407" y="281"/>
                </a:lnTo>
                <a:lnTo>
                  <a:pt x="3314" y="421"/>
                </a:lnTo>
                <a:lnTo>
                  <a:pt x="3267" y="607"/>
                </a:lnTo>
                <a:lnTo>
                  <a:pt x="3267" y="841"/>
                </a:lnTo>
                <a:lnTo>
                  <a:pt x="3267" y="934"/>
                </a:lnTo>
                <a:lnTo>
                  <a:pt x="3220" y="887"/>
                </a:lnTo>
                <a:lnTo>
                  <a:pt x="3034" y="747"/>
                </a:lnTo>
                <a:lnTo>
                  <a:pt x="2894" y="654"/>
                </a:lnTo>
                <a:lnTo>
                  <a:pt x="2754" y="607"/>
                </a:lnTo>
                <a:lnTo>
                  <a:pt x="2567" y="561"/>
                </a:lnTo>
                <a:lnTo>
                  <a:pt x="2427" y="607"/>
                </a:lnTo>
                <a:lnTo>
                  <a:pt x="2334" y="654"/>
                </a:lnTo>
                <a:lnTo>
                  <a:pt x="2054" y="794"/>
                </a:lnTo>
                <a:lnTo>
                  <a:pt x="1914" y="1027"/>
                </a:lnTo>
                <a:lnTo>
                  <a:pt x="1867" y="1121"/>
                </a:lnTo>
                <a:lnTo>
                  <a:pt x="1820" y="1261"/>
                </a:lnTo>
                <a:lnTo>
                  <a:pt x="1820" y="1401"/>
                </a:lnTo>
                <a:lnTo>
                  <a:pt x="1867" y="1587"/>
                </a:lnTo>
                <a:lnTo>
                  <a:pt x="1960" y="1774"/>
                </a:lnTo>
                <a:lnTo>
                  <a:pt x="2147" y="1961"/>
                </a:lnTo>
                <a:lnTo>
                  <a:pt x="2194" y="2007"/>
                </a:lnTo>
                <a:lnTo>
                  <a:pt x="1867" y="2007"/>
                </a:lnTo>
                <a:lnTo>
                  <a:pt x="1680" y="2101"/>
                </a:lnTo>
                <a:lnTo>
                  <a:pt x="1494" y="2194"/>
                </a:lnTo>
                <a:lnTo>
                  <a:pt x="1400" y="2287"/>
                </a:lnTo>
                <a:lnTo>
                  <a:pt x="1307" y="2381"/>
                </a:lnTo>
                <a:lnTo>
                  <a:pt x="1260" y="2521"/>
                </a:lnTo>
                <a:lnTo>
                  <a:pt x="1260" y="2754"/>
                </a:lnTo>
                <a:lnTo>
                  <a:pt x="1260" y="2987"/>
                </a:lnTo>
                <a:lnTo>
                  <a:pt x="1307" y="3127"/>
                </a:lnTo>
                <a:lnTo>
                  <a:pt x="1400" y="3267"/>
                </a:lnTo>
                <a:lnTo>
                  <a:pt x="1494" y="3361"/>
                </a:lnTo>
                <a:lnTo>
                  <a:pt x="1680" y="3454"/>
                </a:lnTo>
                <a:lnTo>
                  <a:pt x="1867" y="3501"/>
                </a:lnTo>
                <a:lnTo>
                  <a:pt x="2100" y="3547"/>
                </a:lnTo>
                <a:lnTo>
                  <a:pt x="2194" y="3547"/>
                </a:lnTo>
                <a:lnTo>
                  <a:pt x="2147" y="3594"/>
                </a:lnTo>
                <a:lnTo>
                  <a:pt x="1960" y="3781"/>
                </a:lnTo>
                <a:lnTo>
                  <a:pt x="1867" y="3967"/>
                </a:lnTo>
                <a:lnTo>
                  <a:pt x="1820" y="4107"/>
                </a:lnTo>
                <a:lnTo>
                  <a:pt x="1820" y="4294"/>
                </a:lnTo>
                <a:lnTo>
                  <a:pt x="1867" y="4434"/>
                </a:lnTo>
                <a:lnTo>
                  <a:pt x="1914" y="4527"/>
                </a:lnTo>
                <a:lnTo>
                  <a:pt x="2054" y="4714"/>
                </a:lnTo>
                <a:lnTo>
                  <a:pt x="2334" y="4901"/>
                </a:lnTo>
                <a:lnTo>
                  <a:pt x="2427" y="4947"/>
                </a:lnTo>
                <a:lnTo>
                  <a:pt x="2754" y="4947"/>
                </a:lnTo>
                <a:lnTo>
                  <a:pt x="2894" y="4901"/>
                </a:lnTo>
                <a:lnTo>
                  <a:pt x="3034" y="4807"/>
                </a:lnTo>
                <a:lnTo>
                  <a:pt x="3220" y="4667"/>
                </a:lnTo>
                <a:lnTo>
                  <a:pt x="3267" y="4621"/>
                </a:lnTo>
                <a:lnTo>
                  <a:pt x="3267" y="4667"/>
                </a:lnTo>
                <a:lnTo>
                  <a:pt x="3267" y="4901"/>
                </a:lnTo>
                <a:lnTo>
                  <a:pt x="3314" y="5041"/>
                </a:lnTo>
                <a:lnTo>
                  <a:pt x="3360" y="5181"/>
                </a:lnTo>
                <a:lnTo>
                  <a:pt x="3454" y="5321"/>
                </a:lnTo>
                <a:lnTo>
                  <a:pt x="3640" y="5461"/>
                </a:lnTo>
                <a:lnTo>
                  <a:pt x="3827" y="5507"/>
                </a:lnTo>
                <a:lnTo>
                  <a:pt x="3827" y="7327"/>
                </a:lnTo>
                <a:lnTo>
                  <a:pt x="3547" y="7187"/>
                </a:lnTo>
                <a:lnTo>
                  <a:pt x="3547" y="7001"/>
                </a:lnTo>
                <a:lnTo>
                  <a:pt x="3547" y="6767"/>
                </a:lnTo>
                <a:lnTo>
                  <a:pt x="3454" y="6487"/>
                </a:lnTo>
                <a:lnTo>
                  <a:pt x="3314" y="6207"/>
                </a:lnTo>
                <a:lnTo>
                  <a:pt x="3034" y="5927"/>
                </a:lnTo>
                <a:lnTo>
                  <a:pt x="2847" y="5787"/>
                </a:lnTo>
                <a:lnTo>
                  <a:pt x="2614" y="5694"/>
                </a:lnTo>
                <a:lnTo>
                  <a:pt x="2194" y="5554"/>
                </a:lnTo>
                <a:lnTo>
                  <a:pt x="1774" y="5461"/>
                </a:lnTo>
                <a:lnTo>
                  <a:pt x="980" y="5461"/>
                </a:lnTo>
                <a:lnTo>
                  <a:pt x="374" y="5601"/>
                </a:lnTo>
                <a:lnTo>
                  <a:pt x="140" y="5647"/>
                </a:lnTo>
                <a:lnTo>
                  <a:pt x="94" y="5647"/>
                </a:lnTo>
                <a:lnTo>
                  <a:pt x="94" y="5694"/>
                </a:lnTo>
                <a:lnTo>
                  <a:pt x="47" y="5694"/>
                </a:lnTo>
                <a:lnTo>
                  <a:pt x="0" y="5741"/>
                </a:lnTo>
                <a:lnTo>
                  <a:pt x="0" y="5834"/>
                </a:lnTo>
                <a:lnTo>
                  <a:pt x="0" y="5881"/>
                </a:lnTo>
                <a:lnTo>
                  <a:pt x="0" y="5927"/>
                </a:lnTo>
                <a:lnTo>
                  <a:pt x="140" y="6161"/>
                </a:lnTo>
                <a:lnTo>
                  <a:pt x="420" y="6721"/>
                </a:lnTo>
                <a:lnTo>
                  <a:pt x="654" y="7001"/>
                </a:lnTo>
                <a:lnTo>
                  <a:pt x="934" y="7327"/>
                </a:lnTo>
                <a:lnTo>
                  <a:pt x="1260" y="7561"/>
                </a:lnTo>
                <a:lnTo>
                  <a:pt x="1634" y="7794"/>
                </a:lnTo>
                <a:lnTo>
                  <a:pt x="2054" y="7934"/>
                </a:lnTo>
                <a:lnTo>
                  <a:pt x="2427" y="7981"/>
                </a:lnTo>
                <a:lnTo>
                  <a:pt x="2754" y="7934"/>
                </a:lnTo>
                <a:lnTo>
                  <a:pt x="3034" y="7841"/>
                </a:lnTo>
                <a:lnTo>
                  <a:pt x="3220" y="7701"/>
                </a:lnTo>
                <a:lnTo>
                  <a:pt x="3360" y="7561"/>
                </a:lnTo>
                <a:lnTo>
                  <a:pt x="3827" y="7747"/>
                </a:lnTo>
                <a:lnTo>
                  <a:pt x="3827" y="8681"/>
                </a:lnTo>
                <a:lnTo>
                  <a:pt x="980" y="8681"/>
                </a:lnTo>
                <a:lnTo>
                  <a:pt x="887" y="8774"/>
                </a:lnTo>
                <a:lnTo>
                  <a:pt x="794" y="8868"/>
                </a:lnTo>
                <a:lnTo>
                  <a:pt x="794" y="9008"/>
                </a:lnTo>
                <a:lnTo>
                  <a:pt x="794" y="9708"/>
                </a:lnTo>
                <a:lnTo>
                  <a:pt x="794" y="9848"/>
                </a:lnTo>
                <a:lnTo>
                  <a:pt x="887" y="9941"/>
                </a:lnTo>
                <a:lnTo>
                  <a:pt x="980" y="9988"/>
                </a:lnTo>
                <a:lnTo>
                  <a:pt x="1120" y="10034"/>
                </a:lnTo>
                <a:lnTo>
                  <a:pt x="1447" y="10034"/>
                </a:lnTo>
                <a:lnTo>
                  <a:pt x="1727" y="11388"/>
                </a:lnTo>
                <a:lnTo>
                  <a:pt x="2100" y="13068"/>
                </a:lnTo>
                <a:lnTo>
                  <a:pt x="2147" y="13208"/>
                </a:lnTo>
                <a:lnTo>
                  <a:pt x="2240" y="13348"/>
                </a:lnTo>
                <a:lnTo>
                  <a:pt x="2380" y="13441"/>
                </a:lnTo>
                <a:lnTo>
                  <a:pt x="5647" y="13441"/>
                </a:lnTo>
                <a:lnTo>
                  <a:pt x="5787" y="13348"/>
                </a:lnTo>
                <a:lnTo>
                  <a:pt x="5881" y="13208"/>
                </a:lnTo>
                <a:lnTo>
                  <a:pt x="5927" y="13068"/>
                </a:lnTo>
                <a:lnTo>
                  <a:pt x="6581" y="10034"/>
                </a:lnTo>
                <a:lnTo>
                  <a:pt x="6907" y="10034"/>
                </a:lnTo>
                <a:lnTo>
                  <a:pt x="7047" y="9988"/>
                </a:lnTo>
                <a:lnTo>
                  <a:pt x="7141" y="9941"/>
                </a:lnTo>
                <a:lnTo>
                  <a:pt x="7234" y="9848"/>
                </a:lnTo>
                <a:lnTo>
                  <a:pt x="7281" y="9708"/>
                </a:lnTo>
                <a:lnTo>
                  <a:pt x="7281" y="9008"/>
                </a:lnTo>
                <a:lnTo>
                  <a:pt x="7234" y="8868"/>
                </a:lnTo>
                <a:lnTo>
                  <a:pt x="7141" y="8774"/>
                </a:lnTo>
                <a:lnTo>
                  <a:pt x="7047" y="8681"/>
                </a:lnTo>
                <a:lnTo>
                  <a:pt x="4200" y="8681"/>
                </a:lnTo>
                <a:lnTo>
                  <a:pt x="4200" y="7747"/>
                </a:lnTo>
                <a:lnTo>
                  <a:pt x="4667" y="7561"/>
                </a:lnTo>
                <a:lnTo>
                  <a:pt x="4807" y="7701"/>
                </a:lnTo>
                <a:lnTo>
                  <a:pt x="4994" y="7841"/>
                </a:lnTo>
                <a:lnTo>
                  <a:pt x="5274" y="7934"/>
                </a:lnTo>
                <a:lnTo>
                  <a:pt x="5647" y="7981"/>
                </a:lnTo>
                <a:lnTo>
                  <a:pt x="5974" y="7934"/>
                </a:lnTo>
                <a:lnTo>
                  <a:pt x="6394" y="7794"/>
                </a:lnTo>
                <a:lnTo>
                  <a:pt x="6767" y="7561"/>
                </a:lnTo>
                <a:lnTo>
                  <a:pt x="7094" y="7327"/>
                </a:lnTo>
                <a:lnTo>
                  <a:pt x="7374" y="7001"/>
                </a:lnTo>
                <a:lnTo>
                  <a:pt x="7607" y="6721"/>
                </a:lnTo>
                <a:lnTo>
                  <a:pt x="7887" y="6161"/>
                </a:lnTo>
                <a:lnTo>
                  <a:pt x="8027" y="5927"/>
                </a:lnTo>
                <a:lnTo>
                  <a:pt x="8027" y="5881"/>
                </a:lnTo>
                <a:lnTo>
                  <a:pt x="8027" y="5834"/>
                </a:lnTo>
                <a:lnTo>
                  <a:pt x="8027" y="5741"/>
                </a:lnTo>
                <a:lnTo>
                  <a:pt x="7981" y="5694"/>
                </a:lnTo>
                <a:lnTo>
                  <a:pt x="7934" y="5694"/>
                </a:lnTo>
                <a:lnTo>
                  <a:pt x="7934" y="5647"/>
                </a:lnTo>
                <a:lnTo>
                  <a:pt x="7887" y="5647"/>
                </a:lnTo>
                <a:lnTo>
                  <a:pt x="7654" y="5601"/>
                </a:lnTo>
                <a:lnTo>
                  <a:pt x="7047" y="5461"/>
                </a:lnTo>
                <a:lnTo>
                  <a:pt x="6254" y="5461"/>
                </a:lnTo>
                <a:lnTo>
                  <a:pt x="5834" y="5554"/>
                </a:lnTo>
                <a:lnTo>
                  <a:pt x="5414" y="5694"/>
                </a:lnTo>
                <a:lnTo>
                  <a:pt x="5180" y="5787"/>
                </a:lnTo>
                <a:lnTo>
                  <a:pt x="4994" y="5927"/>
                </a:lnTo>
                <a:lnTo>
                  <a:pt x="4714" y="6207"/>
                </a:lnTo>
                <a:lnTo>
                  <a:pt x="4574" y="6487"/>
                </a:lnTo>
                <a:lnTo>
                  <a:pt x="4480" y="6767"/>
                </a:lnTo>
                <a:lnTo>
                  <a:pt x="4480" y="7001"/>
                </a:lnTo>
                <a:lnTo>
                  <a:pt x="4480" y="7187"/>
                </a:lnTo>
                <a:lnTo>
                  <a:pt x="4200" y="7327"/>
                </a:lnTo>
                <a:lnTo>
                  <a:pt x="4200" y="5507"/>
                </a:lnTo>
                <a:lnTo>
                  <a:pt x="4434" y="5461"/>
                </a:lnTo>
                <a:lnTo>
                  <a:pt x="4574" y="5321"/>
                </a:lnTo>
                <a:lnTo>
                  <a:pt x="4667" y="5181"/>
                </a:lnTo>
                <a:lnTo>
                  <a:pt x="4714" y="5041"/>
                </a:lnTo>
                <a:lnTo>
                  <a:pt x="4760" y="4901"/>
                </a:lnTo>
                <a:lnTo>
                  <a:pt x="4760" y="4667"/>
                </a:lnTo>
                <a:lnTo>
                  <a:pt x="4760" y="4621"/>
                </a:lnTo>
                <a:lnTo>
                  <a:pt x="4807" y="4667"/>
                </a:lnTo>
                <a:lnTo>
                  <a:pt x="4994" y="4807"/>
                </a:lnTo>
                <a:lnTo>
                  <a:pt x="5134" y="4901"/>
                </a:lnTo>
                <a:lnTo>
                  <a:pt x="5274" y="4947"/>
                </a:lnTo>
                <a:lnTo>
                  <a:pt x="5601" y="4947"/>
                </a:lnTo>
                <a:lnTo>
                  <a:pt x="5741" y="4901"/>
                </a:lnTo>
                <a:lnTo>
                  <a:pt x="5974" y="4714"/>
                </a:lnTo>
                <a:lnTo>
                  <a:pt x="6114" y="4527"/>
                </a:lnTo>
                <a:lnTo>
                  <a:pt x="6161" y="4434"/>
                </a:lnTo>
                <a:lnTo>
                  <a:pt x="6207" y="4294"/>
                </a:lnTo>
                <a:lnTo>
                  <a:pt x="6207" y="4107"/>
                </a:lnTo>
                <a:lnTo>
                  <a:pt x="6161" y="3967"/>
                </a:lnTo>
                <a:lnTo>
                  <a:pt x="6067" y="3781"/>
                </a:lnTo>
                <a:lnTo>
                  <a:pt x="5927" y="3594"/>
                </a:lnTo>
                <a:lnTo>
                  <a:pt x="5834" y="3547"/>
                </a:lnTo>
                <a:lnTo>
                  <a:pt x="5927" y="3547"/>
                </a:lnTo>
                <a:lnTo>
                  <a:pt x="6161" y="3501"/>
                </a:lnTo>
                <a:lnTo>
                  <a:pt x="6394" y="3454"/>
                </a:lnTo>
                <a:lnTo>
                  <a:pt x="6534" y="3361"/>
                </a:lnTo>
                <a:lnTo>
                  <a:pt x="6627" y="3267"/>
                </a:lnTo>
                <a:lnTo>
                  <a:pt x="6721" y="3127"/>
                </a:lnTo>
                <a:lnTo>
                  <a:pt x="6767" y="2987"/>
                </a:lnTo>
                <a:lnTo>
                  <a:pt x="6767" y="2754"/>
                </a:lnTo>
                <a:lnTo>
                  <a:pt x="6767" y="2521"/>
                </a:lnTo>
                <a:lnTo>
                  <a:pt x="6721" y="2381"/>
                </a:lnTo>
                <a:lnTo>
                  <a:pt x="6627" y="2287"/>
                </a:lnTo>
                <a:lnTo>
                  <a:pt x="6534" y="2194"/>
                </a:lnTo>
                <a:lnTo>
                  <a:pt x="6394" y="2101"/>
                </a:lnTo>
                <a:lnTo>
                  <a:pt x="6161" y="2007"/>
                </a:lnTo>
                <a:lnTo>
                  <a:pt x="5834" y="2007"/>
                </a:lnTo>
                <a:lnTo>
                  <a:pt x="5927" y="1961"/>
                </a:lnTo>
                <a:lnTo>
                  <a:pt x="6067" y="1774"/>
                </a:lnTo>
                <a:lnTo>
                  <a:pt x="6161" y="1587"/>
                </a:lnTo>
                <a:lnTo>
                  <a:pt x="6207" y="1401"/>
                </a:lnTo>
                <a:lnTo>
                  <a:pt x="6207" y="1261"/>
                </a:lnTo>
                <a:lnTo>
                  <a:pt x="6161" y="1121"/>
                </a:lnTo>
                <a:lnTo>
                  <a:pt x="6114" y="1027"/>
                </a:lnTo>
                <a:lnTo>
                  <a:pt x="5974" y="794"/>
                </a:lnTo>
                <a:lnTo>
                  <a:pt x="5741" y="654"/>
                </a:lnTo>
                <a:lnTo>
                  <a:pt x="5601" y="607"/>
                </a:lnTo>
                <a:lnTo>
                  <a:pt x="5460" y="561"/>
                </a:lnTo>
                <a:lnTo>
                  <a:pt x="5274" y="607"/>
                </a:lnTo>
                <a:lnTo>
                  <a:pt x="5134" y="654"/>
                </a:lnTo>
                <a:lnTo>
                  <a:pt x="4994" y="747"/>
                </a:lnTo>
                <a:lnTo>
                  <a:pt x="4807" y="887"/>
                </a:lnTo>
                <a:lnTo>
                  <a:pt x="4760" y="934"/>
                </a:lnTo>
                <a:lnTo>
                  <a:pt x="4760" y="841"/>
                </a:lnTo>
                <a:lnTo>
                  <a:pt x="4760" y="607"/>
                </a:lnTo>
                <a:lnTo>
                  <a:pt x="4714" y="421"/>
                </a:lnTo>
                <a:lnTo>
                  <a:pt x="4620" y="281"/>
                </a:lnTo>
                <a:lnTo>
                  <a:pt x="4527" y="141"/>
                </a:lnTo>
                <a:lnTo>
                  <a:pt x="4387" y="94"/>
                </a:lnTo>
                <a:lnTo>
                  <a:pt x="4247" y="47"/>
                </a:lnTo>
                <a:lnTo>
                  <a:pt x="4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3"/>
          <p:cNvSpPr txBox="1">
            <a:spLocks noGrp="1"/>
          </p:cNvSpPr>
          <p:nvPr>
            <p:ph type="title"/>
          </p:nvPr>
        </p:nvSpPr>
        <p:spPr>
          <a:xfrm>
            <a:off x="1679800" y="3260945"/>
            <a:ext cx="27447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Complexité de Mise en Œuvre pour Certains Problèmes</a:t>
            </a:r>
            <a:endParaRPr i="0" dirty="0">
              <a:solidFill>
                <a:schemeClr val="dk1"/>
              </a:solidFill>
            </a:endParaRPr>
          </a:p>
        </p:txBody>
      </p:sp>
      <p:sp>
        <p:nvSpPr>
          <p:cNvPr id="330" name="Google Shape;330;p33"/>
          <p:cNvSpPr txBox="1">
            <a:spLocks noGrp="1"/>
          </p:cNvSpPr>
          <p:nvPr>
            <p:ph type="title" idx="4"/>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Inconvénients</a:t>
            </a:r>
            <a:endParaRPr lang="fr-FR" b="0" dirty="0"/>
          </a:p>
        </p:txBody>
      </p:sp>
      <p:sp>
        <p:nvSpPr>
          <p:cNvPr id="331" name="Google Shape;331;p33"/>
          <p:cNvSpPr txBox="1">
            <a:spLocks noGrp="1"/>
          </p:cNvSpPr>
          <p:nvPr>
            <p:ph type="title" idx="2"/>
          </p:nvPr>
        </p:nvSpPr>
        <p:spPr>
          <a:xfrm>
            <a:off x="5078912" y="3098331"/>
            <a:ext cx="2026452"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b="1" dirty="0"/>
              <a:t>Sensibilité aux Paramètres</a:t>
            </a:r>
            <a:endParaRPr i="0" dirty="0">
              <a:solidFill>
                <a:schemeClr val="dk1"/>
              </a:solidFill>
            </a:endParaRPr>
          </a:p>
        </p:txBody>
      </p:sp>
      <p:sp>
        <p:nvSpPr>
          <p:cNvPr id="332" name="Google Shape;332;p33"/>
          <p:cNvSpPr txBox="1">
            <a:spLocks noGrp="1"/>
          </p:cNvSpPr>
          <p:nvPr>
            <p:ph type="subTitle" idx="1"/>
          </p:nvPr>
        </p:nvSpPr>
        <p:spPr>
          <a:xfrm>
            <a:off x="4810579" y="3406140"/>
            <a:ext cx="2744700" cy="137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La performance de l'algorithme peut être fortement influencée par les paramètres choisis (comme la taille de la population, le nombre maximum de générations, etc.), nécessitant souvent des ajustements minutieux</a:t>
            </a:r>
            <a:endParaRPr dirty="0"/>
          </a:p>
        </p:txBody>
      </p:sp>
      <p:sp>
        <p:nvSpPr>
          <p:cNvPr id="333" name="Google Shape;333;p33"/>
          <p:cNvSpPr txBox="1">
            <a:spLocks noGrp="1"/>
          </p:cNvSpPr>
          <p:nvPr>
            <p:ph type="subTitle" idx="3"/>
          </p:nvPr>
        </p:nvSpPr>
        <p:spPr>
          <a:xfrm>
            <a:off x="1679512" y="3512090"/>
            <a:ext cx="2745300" cy="137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Pour certains problèmes spécifiques, l'adaptation du PPA peut être complexe et nécessiter des modifications substantielles des mécanismes de reproduction et de propagation</a:t>
            </a:r>
            <a:endParaRPr dirty="0"/>
          </a:p>
        </p:txBody>
      </p:sp>
      <p:sp>
        <p:nvSpPr>
          <p:cNvPr id="334" name="Google Shape;334;p33"/>
          <p:cNvSpPr/>
          <p:nvPr/>
        </p:nvSpPr>
        <p:spPr>
          <a:xfrm>
            <a:off x="2672662" y="1453858"/>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a:off x="5712638" y="1453858"/>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6" name="Google Shape;336;p33"/>
          <p:cNvCxnSpPr/>
          <p:nvPr/>
        </p:nvCxnSpPr>
        <p:spPr>
          <a:xfrm>
            <a:off x="1932300" y="972350"/>
            <a:ext cx="5279400" cy="0"/>
          </a:xfrm>
          <a:prstGeom prst="straightConnector1">
            <a:avLst/>
          </a:prstGeom>
          <a:noFill/>
          <a:ln w="19050" cap="flat" cmpd="sng">
            <a:solidFill>
              <a:schemeClr val="dk1"/>
            </a:solidFill>
            <a:prstDash val="solid"/>
            <a:round/>
            <a:headEnd type="none" w="med" len="med"/>
            <a:tailEnd type="none" w="med" len="med"/>
          </a:ln>
        </p:spPr>
      </p:cxnSp>
      <p:sp>
        <p:nvSpPr>
          <p:cNvPr id="337" name="Google Shape;337;p33"/>
          <p:cNvSpPr/>
          <p:nvPr/>
        </p:nvSpPr>
        <p:spPr>
          <a:xfrm>
            <a:off x="2884125" y="1705013"/>
            <a:ext cx="336050" cy="256700"/>
          </a:xfrm>
          <a:custGeom>
            <a:avLst/>
            <a:gdLst/>
            <a:ahLst/>
            <a:cxnLst/>
            <a:rect l="l" t="t" r="r" b="b"/>
            <a:pathLst>
              <a:path w="13442" h="10268" extrusionOk="0">
                <a:moveTo>
                  <a:pt x="6114" y="421"/>
                </a:moveTo>
                <a:lnTo>
                  <a:pt x="6488" y="467"/>
                </a:lnTo>
                <a:lnTo>
                  <a:pt x="6908" y="561"/>
                </a:lnTo>
                <a:lnTo>
                  <a:pt x="7234" y="747"/>
                </a:lnTo>
                <a:lnTo>
                  <a:pt x="7561" y="934"/>
                </a:lnTo>
                <a:lnTo>
                  <a:pt x="7888" y="1214"/>
                </a:lnTo>
                <a:lnTo>
                  <a:pt x="8168" y="1541"/>
                </a:lnTo>
                <a:lnTo>
                  <a:pt x="8354" y="1867"/>
                </a:lnTo>
                <a:lnTo>
                  <a:pt x="8448" y="2287"/>
                </a:lnTo>
                <a:lnTo>
                  <a:pt x="8541" y="2381"/>
                </a:lnTo>
                <a:lnTo>
                  <a:pt x="8681" y="2427"/>
                </a:lnTo>
                <a:lnTo>
                  <a:pt x="8961" y="2427"/>
                </a:lnTo>
                <a:lnTo>
                  <a:pt x="9101" y="2521"/>
                </a:lnTo>
                <a:lnTo>
                  <a:pt x="9241" y="2614"/>
                </a:lnTo>
                <a:lnTo>
                  <a:pt x="9381" y="2754"/>
                </a:lnTo>
                <a:lnTo>
                  <a:pt x="1587" y="2801"/>
                </a:lnTo>
                <a:lnTo>
                  <a:pt x="1727" y="2661"/>
                </a:lnTo>
                <a:lnTo>
                  <a:pt x="1914" y="2567"/>
                </a:lnTo>
                <a:lnTo>
                  <a:pt x="2147" y="2474"/>
                </a:lnTo>
                <a:lnTo>
                  <a:pt x="2381" y="2474"/>
                </a:lnTo>
                <a:lnTo>
                  <a:pt x="2474" y="2427"/>
                </a:lnTo>
                <a:lnTo>
                  <a:pt x="2567" y="2334"/>
                </a:lnTo>
                <a:lnTo>
                  <a:pt x="2707" y="2007"/>
                </a:lnTo>
                <a:lnTo>
                  <a:pt x="2847" y="1867"/>
                </a:lnTo>
                <a:lnTo>
                  <a:pt x="2987" y="1727"/>
                </a:lnTo>
                <a:lnTo>
                  <a:pt x="3127" y="1634"/>
                </a:lnTo>
                <a:lnTo>
                  <a:pt x="3361" y="1541"/>
                </a:lnTo>
                <a:lnTo>
                  <a:pt x="3548" y="1447"/>
                </a:lnTo>
                <a:lnTo>
                  <a:pt x="3968" y="1447"/>
                </a:lnTo>
                <a:lnTo>
                  <a:pt x="4061" y="1401"/>
                </a:lnTo>
                <a:lnTo>
                  <a:pt x="4154" y="1307"/>
                </a:lnTo>
                <a:lnTo>
                  <a:pt x="4294" y="1121"/>
                </a:lnTo>
                <a:lnTo>
                  <a:pt x="4434" y="887"/>
                </a:lnTo>
                <a:lnTo>
                  <a:pt x="4621" y="747"/>
                </a:lnTo>
                <a:lnTo>
                  <a:pt x="4854" y="607"/>
                </a:lnTo>
                <a:lnTo>
                  <a:pt x="5134" y="514"/>
                </a:lnTo>
                <a:lnTo>
                  <a:pt x="5461" y="421"/>
                </a:lnTo>
                <a:close/>
                <a:moveTo>
                  <a:pt x="10314" y="3127"/>
                </a:moveTo>
                <a:lnTo>
                  <a:pt x="10314" y="3408"/>
                </a:lnTo>
                <a:lnTo>
                  <a:pt x="3408" y="3408"/>
                </a:lnTo>
                <a:lnTo>
                  <a:pt x="3314" y="3454"/>
                </a:lnTo>
                <a:lnTo>
                  <a:pt x="3268" y="3501"/>
                </a:lnTo>
                <a:lnTo>
                  <a:pt x="3221" y="3548"/>
                </a:lnTo>
                <a:lnTo>
                  <a:pt x="3221" y="3641"/>
                </a:lnTo>
                <a:lnTo>
                  <a:pt x="3221" y="3688"/>
                </a:lnTo>
                <a:lnTo>
                  <a:pt x="3268" y="3781"/>
                </a:lnTo>
                <a:lnTo>
                  <a:pt x="3314" y="3781"/>
                </a:lnTo>
                <a:lnTo>
                  <a:pt x="3408" y="3828"/>
                </a:lnTo>
                <a:lnTo>
                  <a:pt x="9894" y="3781"/>
                </a:lnTo>
                <a:lnTo>
                  <a:pt x="9101" y="5928"/>
                </a:lnTo>
                <a:lnTo>
                  <a:pt x="8961" y="6068"/>
                </a:lnTo>
                <a:lnTo>
                  <a:pt x="8821" y="6161"/>
                </a:lnTo>
                <a:lnTo>
                  <a:pt x="8448" y="6208"/>
                </a:lnTo>
                <a:lnTo>
                  <a:pt x="5974" y="6534"/>
                </a:lnTo>
                <a:lnTo>
                  <a:pt x="4248" y="6768"/>
                </a:lnTo>
                <a:lnTo>
                  <a:pt x="4108" y="6768"/>
                </a:lnTo>
                <a:lnTo>
                  <a:pt x="3968" y="6674"/>
                </a:lnTo>
                <a:lnTo>
                  <a:pt x="1307" y="3828"/>
                </a:lnTo>
                <a:lnTo>
                  <a:pt x="2054" y="3828"/>
                </a:lnTo>
                <a:lnTo>
                  <a:pt x="2147" y="3781"/>
                </a:lnTo>
                <a:lnTo>
                  <a:pt x="2194" y="3688"/>
                </a:lnTo>
                <a:lnTo>
                  <a:pt x="2194" y="3641"/>
                </a:lnTo>
                <a:lnTo>
                  <a:pt x="2194" y="3548"/>
                </a:lnTo>
                <a:lnTo>
                  <a:pt x="2147" y="3501"/>
                </a:lnTo>
                <a:lnTo>
                  <a:pt x="2054" y="3454"/>
                </a:lnTo>
                <a:lnTo>
                  <a:pt x="421" y="3454"/>
                </a:lnTo>
                <a:lnTo>
                  <a:pt x="421" y="3174"/>
                </a:lnTo>
                <a:lnTo>
                  <a:pt x="10314" y="3127"/>
                </a:lnTo>
                <a:close/>
                <a:moveTo>
                  <a:pt x="2241" y="8308"/>
                </a:moveTo>
                <a:lnTo>
                  <a:pt x="2381" y="8401"/>
                </a:lnTo>
                <a:lnTo>
                  <a:pt x="2474" y="8494"/>
                </a:lnTo>
                <a:lnTo>
                  <a:pt x="2521" y="8634"/>
                </a:lnTo>
                <a:lnTo>
                  <a:pt x="2521" y="8774"/>
                </a:lnTo>
                <a:lnTo>
                  <a:pt x="2427" y="8914"/>
                </a:lnTo>
                <a:lnTo>
                  <a:pt x="2334" y="9008"/>
                </a:lnTo>
                <a:lnTo>
                  <a:pt x="2194" y="9054"/>
                </a:lnTo>
                <a:lnTo>
                  <a:pt x="2054" y="9054"/>
                </a:lnTo>
                <a:lnTo>
                  <a:pt x="1914" y="8961"/>
                </a:lnTo>
                <a:lnTo>
                  <a:pt x="1821" y="8868"/>
                </a:lnTo>
                <a:lnTo>
                  <a:pt x="1774" y="8728"/>
                </a:lnTo>
                <a:lnTo>
                  <a:pt x="1774" y="8588"/>
                </a:lnTo>
                <a:lnTo>
                  <a:pt x="1821" y="8448"/>
                </a:lnTo>
                <a:lnTo>
                  <a:pt x="1961" y="8354"/>
                </a:lnTo>
                <a:lnTo>
                  <a:pt x="2101" y="8308"/>
                </a:lnTo>
                <a:close/>
                <a:moveTo>
                  <a:pt x="8308" y="6628"/>
                </a:moveTo>
                <a:lnTo>
                  <a:pt x="8541" y="8588"/>
                </a:lnTo>
                <a:lnTo>
                  <a:pt x="8541" y="8821"/>
                </a:lnTo>
                <a:lnTo>
                  <a:pt x="8448" y="9008"/>
                </a:lnTo>
                <a:lnTo>
                  <a:pt x="8308" y="9101"/>
                </a:lnTo>
                <a:lnTo>
                  <a:pt x="8121" y="9194"/>
                </a:lnTo>
                <a:lnTo>
                  <a:pt x="7981" y="9194"/>
                </a:lnTo>
                <a:lnTo>
                  <a:pt x="7841" y="9148"/>
                </a:lnTo>
                <a:lnTo>
                  <a:pt x="7701" y="9054"/>
                </a:lnTo>
                <a:lnTo>
                  <a:pt x="7608" y="8961"/>
                </a:lnTo>
                <a:lnTo>
                  <a:pt x="6301" y="6908"/>
                </a:lnTo>
                <a:lnTo>
                  <a:pt x="8308" y="6628"/>
                </a:lnTo>
                <a:close/>
                <a:moveTo>
                  <a:pt x="2287" y="7468"/>
                </a:moveTo>
                <a:lnTo>
                  <a:pt x="2474" y="7514"/>
                </a:lnTo>
                <a:lnTo>
                  <a:pt x="2661" y="7608"/>
                </a:lnTo>
                <a:lnTo>
                  <a:pt x="2381" y="7934"/>
                </a:lnTo>
                <a:lnTo>
                  <a:pt x="1867" y="7934"/>
                </a:lnTo>
                <a:lnTo>
                  <a:pt x="1727" y="8028"/>
                </a:lnTo>
                <a:lnTo>
                  <a:pt x="1634" y="8121"/>
                </a:lnTo>
                <a:lnTo>
                  <a:pt x="1541" y="8214"/>
                </a:lnTo>
                <a:lnTo>
                  <a:pt x="1447" y="8354"/>
                </a:lnTo>
                <a:lnTo>
                  <a:pt x="1401" y="8494"/>
                </a:lnTo>
                <a:lnTo>
                  <a:pt x="1354" y="8634"/>
                </a:lnTo>
                <a:lnTo>
                  <a:pt x="1354" y="8774"/>
                </a:lnTo>
                <a:lnTo>
                  <a:pt x="1401" y="8914"/>
                </a:lnTo>
                <a:lnTo>
                  <a:pt x="1494" y="9054"/>
                </a:lnTo>
                <a:lnTo>
                  <a:pt x="1541" y="9194"/>
                </a:lnTo>
                <a:lnTo>
                  <a:pt x="1681" y="9288"/>
                </a:lnTo>
                <a:lnTo>
                  <a:pt x="1914" y="9428"/>
                </a:lnTo>
                <a:lnTo>
                  <a:pt x="2381" y="9428"/>
                </a:lnTo>
                <a:lnTo>
                  <a:pt x="2521" y="9334"/>
                </a:lnTo>
                <a:lnTo>
                  <a:pt x="2661" y="9241"/>
                </a:lnTo>
                <a:lnTo>
                  <a:pt x="2754" y="9148"/>
                </a:lnTo>
                <a:lnTo>
                  <a:pt x="2847" y="9008"/>
                </a:lnTo>
                <a:lnTo>
                  <a:pt x="2894" y="8868"/>
                </a:lnTo>
                <a:lnTo>
                  <a:pt x="2894" y="8728"/>
                </a:lnTo>
                <a:lnTo>
                  <a:pt x="2894" y="8588"/>
                </a:lnTo>
                <a:lnTo>
                  <a:pt x="2847" y="8354"/>
                </a:lnTo>
                <a:lnTo>
                  <a:pt x="2707" y="8168"/>
                </a:lnTo>
                <a:lnTo>
                  <a:pt x="2987" y="7794"/>
                </a:lnTo>
                <a:lnTo>
                  <a:pt x="3174" y="8121"/>
                </a:lnTo>
                <a:lnTo>
                  <a:pt x="3268" y="8261"/>
                </a:lnTo>
                <a:lnTo>
                  <a:pt x="3314" y="8448"/>
                </a:lnTo>
                <a:lnTo>
                  <a:pt x="3361" y="8681"/>
                </a:lnTo>
                <a:lnTo>
                  <a:pt x="3314" y="8914"/>
                </a:lnTo>
                <a:lnTo>
                  <a:pt x="3221" y="9148"/>
                </a:lnTo>
                <a:lnTo>
                  <a:pt x="3127" y="9334"/>
                </a:lnTo>
                <a:lnTo>
                  <a:pt x="2987" y="9521"/>
                </a:lnTo>
                <a:lnTo>
                  <a:pt x="2801" y="9661"/>
                </a:lnTo>
                <a:lnTo>
                  <a:pt x="2614" y="9801"/>
                </a:lnTo>
                <a:lnTo>
                  <a:pt x="2381" y="9848"/>
                </a:lnTo>
                <a:lnTo>
                  <a:pt x="2147" y="9894"/>
                </a:lnTo>
                <a:lnTo>
                  <a:pt x="1914" y="9848"/>
                </a:lnTo>
                <a:lnTo>
                  <a:pt x="1681" y="9801"/>
                </a:lnTo>
                <a:lnTo>
                  <a:pt x="1447" y="9661"/>
                </a:lnTo>
                <a:lnTo>
                  <a:pt x="1307" y="9521"/>
                </a:lnTo>
                <a:lnTo>
                  <a:pt x="1121" y="9334"/>
                </a:lnTo>
                <a:lnTo>
                  <a:pt x="1027" y="9148"/>
                </a:lnTo>
                <a:lnTo>
                  <a:pt x="981" y="8914"/>
                </a:lnTo>
                <a:lnTo>
                  <a:pt x="934" y="8681"/>
                </a:lnTo>
                <a:lnTo>
                  <a:pt x="981" y="8448"/>
                </a:lnTo>
                <a:lnTo>
                  <a:pt x="1027" y="8214"/>
                </a:lnTo>
                <a:lnTo>
                  <a:pt x="1167" y="8028"/>
                </a:lnTo>
                <a:lnTo>
                  <a:pt x="1307" y="7841"/>
                </a:lnTo>
                <a:lnTo>
                  <a:pt x="1447" y="7701"/>
                </a:lnTo>
                <a:lnTo>
                  <a:pt x="1681" y="7561"/>
                </a:lnTo>
                <a:lnTo>
                  <a:pt x="1914" y="7514"/>
                </a:lnTo>
                <a:lnTo>
                  <a:pt x="2101" y="7468"/>
                </a:lnTo>
                <a:close/>
                <a:moveTo>
                  <a:pt x="5741" y="1"/>
                </a:moveTo>
                <a:lnTo>
                  <a:pt x="5368" y="47"/>
                </a:lnTo>
                <a:lnTo>
                  <a:pt x="5041" y="141"/>
                </a:lnTo>
                <a:lnTo>
                  <a:pt x="4714" y="234"/>
                </a:lnTo>
                <a:lnTo>
                  <a:pt x="4434" y="374"/>
                </a:lnTo>
                <a:lnTo>
                  <a:pt x="4201" y="561"/>
                </a:lnTo>
                <a:lnTo>
                  <a:pt x="4014" y="794"/>
                </a:lnTo>
                <a:lnTo>
                  <a:pt x="3874" y="1027"/>
                </a:lnTo>
                <a:lnTo>
                  <a:pt x="3594" y="1074"/>
                </a:lnTo>
                <a:lnTo>
                  <a:pt x="3314" y="1121"/>
                </a:lnTo>
                <a:lnTo>
                  <a:pt x="3081" y="1214"/>
                </a:lnTo>
                <a:lnTo>
                  <a:pt x="2894" y="1307"/>
                </a:lnTo>
                <a:lnTo>
                  <a:pt x="2661" y="1447"/>
                </a:lnTo>
                <a:lnTo>
                  <a:pt x="2474" y="1634"/>
                </a:lnTo>
                <a:lnTo>
                  <a:pt x="2334" y="1867"/>
                </a:lnTo>
                <a:lnTo>
                  <a:pt x="2241" y="2101"/>
                </a:lnTo>
                <a:lnTo>
                  <a:pt x="1821" y="2194"/>
                </a:lnTo>
                <a:lnTo>
                  <a:pt x="1494" y="2334"/>
                </a:lnTo>
                <a:lnTo>
                  <a:pt x="1261" y="2567"/>
                </a:lnTo>
                <a:lnTo>
                  <a:pt x="1121" y="2801"/>
                </a:lnTo>
                <a:lnTo>
                  <a:pt x="234" y="2801"/>
                </a:lnTo>
                <a:lnTo>
                  <a:pt x="141" y="2894"/>
                </a:lnTo>
                <a:lnTo>
                  <a:pt x="47" y="3034"/>
                </a:lnTo>
                <a:lnTo>
                  <a:pt x="1" y="3174"/>
                </a:lnTo>
                <a:lnTo>
                  <a:pt x="1" y="3454"/>
                </a:lnTo>
                <a:lnTo>
                  <a:pt x="47" y="3594"/>
                </a:lnTo>
                <a:lnTo>
                  <a:pt x="141" y="3734"/>
                </a:lnTo>
                <a:lnTo>
                  <a:pt x="234" y="3781"/>
                </a:lnTo>
                <a:lnTo>
                  <a:pt x="374" y="3828"/>
                </a:lnTo>
                <a:lnTo>
                  <a:pt x="794" y="3828"/>
                </a:lnTo>
                <a:lnTo>
                  <a:pt x="3641" y="6861"/>
                </a:lnTo>
                <a:lnTo>
                  <a:pt x="3408" y="6908"/>
                </a:lnTo>
                <a:lnTo>
                  <a:pt x="3221" y="7001"/>
                </a:lnTo>
                <a:lnTo>
                  <a:pt x="3034" y="7141"/>
                </a:lnTo>
                <a:lnTo>
                  <a:pt x="2894" y="7281"/>
                </a:lnTo>
                <a:lnTo>
                  <a:pt x="2614" y="7188"/>
                </a:lnTo>
                <a:lnTo>
                  <a:pt x="2381" y="7094"/>
                </a:lnTo>
                <a:lnTo>
                  <a:pt x="1821" y="7094"/>
                </a:lnTo>
                <a:lnTo>
                  <a:pt x="1541" y="7188"/>
                </a:lnTo>
                <a:lnTo>
                  <a:pt x="1261" y="7374"/>
                </a:lnTo>
                <a:lnTo>
                  <a:pt x="1027" y="7561"/>
                </a:lnTo>
                <a:lnTo>
                  <a:pt x="841" y="7794"/>
                </a:lnTo>
                <a:lnTo>
                  <a:pt x="654" y="8074"/>
                </a:lnTo>
                <a:lnTo>
                  <a:pt x="561" y="8354"/>
                </a:lnTo>
                <a:lnTo>
                  <a:pt x="561" y="8681"/>
                </a:lnTo>
                <a:lnTo>
                  <a:pt x="561" y="9008"/>
                </a:lnTo>
                <a:lnTo>
                  <a:pt x="654" y="9288"/>
                </a:lnTo>
                <a:lnTo>
                  <a:pt x="794" y="9568"/>
                </a:lnTo>
                <a:lnTo>
                  <a:pt x="1027" y="9801"/>
                </a:lnTo>
                <a:lnTo>
                  <a:pt x="1261" y="9988"/>
                </a:lnTo>
                <a:lnTo>
                  <a:pt x="1447" y="10128"/>
                </a:lnTo>
                <a:lnTo>
                  <a:pt x="1681" y="10221"/>
                </a:lnTo>
                <a:lnTo>
                  <a:pt x="1914" y="10268"/>
                </a:lnTo>
                <a:lnTo>
                  <a:pt x="2147" y="10268"/>
                </a:lnTo>
                <a:lnTo>
                  <a:pt x="2427" y="10221"/>
                </a:lnTo>
                <a:lnTo>
                  <a:pt x="2754" y="10174"/>
                </a:lnTo>
                <a:lnTo>
                  <a:pt x="3034" y="9988"/>
                </a:lnTo>
                <a:lnTo>
                  <a:pt x="3268" y="9801"/>
                </a:lnTo>
                <a:lnTo>
                  <a:pt x="3454" y="9568"/>
                </a:lnTo>
                <a:lnTo>
                  <a:pt x="3594" y="9288"/>
                </a:lnTo>
                <a:lnTo>
                  <a:pt x="3688" y="9008"/>
                </a:lnTo>
                <a:lnTo>
                  <a:pt x="3734" y="8681"/>
                </a:lnTo>
                <a:lnTo>
                  <a:pt x="3688" y="8354"/>
                </a:lnTo>
                <a:lnTo>
                  <a:pt x="3641" y="8121"/>
                </a:lnTo>
                <a:lnTo>
                  <a:pt x="3548" y="7888"/>
                </a:lnTo>
                <a:lnTo>
                  <a:pt x="3361" y="7701"/>
                </a:lnTo>
                <a:lnTo>
                  <a:pt x="3221" y="7514"/>
                </a:lnTo>
                <a:lnTo>
                  <a:pt x="3408" y="7328"/>
                </a:lnTo>
                <a:lnTo>
                  <a:pt x="3688" y="7234"/>
                </a:lnTo>
                <a:lnTo>
                  <a:pt x="5881" y="6954"/>
                </a:lnTo>
                <a:lnTo>
                  <a:pt x="7281" y="9148"/>
                </a:lnTo>
                <a:lnTo>
                  <a:pt x="7421" y="9334"/>
                </a:lnTo>
                <a:lnTo>
                  <a:pt x="7608" y="9474"/>
                </a:lnTo>
                <a:lnTo>
                  <a:pt x="7794" y="9568"/>
                </a:lnTo>
                <a:lnTo>
                  <a:pt x="8168" y="9568"/>
                </a:lnTo>
                <a:lnTo>
                  <a:pt x="8354" y="9521"/>
                </a:lnTo>
                <a:lnTo>
                  <a:pt x="8494" y="9474"/>
                </a:lnTo>
                <a:lnTo>
                  <a:pt x="8634" y="9334"/>
                </a:lnTo>
                <a:lnTo>
                  <a:pt x="8774" y="9241"/>
                </a:lnTo>
                <a:lnTo>
                  <a:pt x="8868" y="9054"/>
                </a:lnTo>
                <a:lnTo>
                  <a:pt x="8914" y="8914"/>
                </a:lnTo>
                <a:lnTo>
                  <a:pt x="8961" y="8728"/>
                </a:lnTo>
                <a:lnTo>
                  <a:pt x="8961" y="8541"/>
                </a:lnTo>
                <a:lnTo>
                  <a:pt x="8681" y="6581"/>
                </a:lnTo>
                <a:lnTo>
                  <a:pt x="9848" y="6394"/>
                </a:lnTo>
                <a:lnTo>
                  <a:pt x="10081" y="6348"/>
                </a:lnTo>
                <a:lnTo>
                  <a:pt x="10314" y="6208"/>
                </a:lnTo>
                <a:lnTo>
                  <a:pt x="10501" y="6021"/>
                </a:lnTo>
                <a:lnTo>
                  <a:pt x="10594" y="5834"/>
                </a:lnTo>
                <a:lnTo>
                  <a:pt x="12041" y="2567"/>
                </a:lnTo>
                <a:lnTo>
                  <a:pt x="12088" y="2474"/>
                </a:lnTo>
                <a:lnTo>
                  <a:pt x="12228" y="2427"/>
                </a:lnTo>
                <a:lnTo>
                  <a:pt x="13301" y="2241"/>
                </a:lnTo>
                <a:lnTo>
                  <a:pt x="13348" y="2241"/>
                </a:lnTo>
                <a:lnTo>
                  <a:pt x="13395" y="2194"/>
                </a:lnTo>
                <a:lnTo>
                  <a:pt x="13441" y="2101"/>
                </a:lnTo>
                <a:lnTo>
                  <a:pt x="13441" y="2054"/>
                </a:lnTo>
                <a:lnTo>
                  <a:pt x="13441" y="1961"/>
                </a:lnTo>
                <a:lnTo>
                  <a:pt x="13395" y="1914"/>
                </a:lnTo>
                <a:lnTo>
                  <a:pt x="13301" y="1867"/>
                </a:lnTo>
                <a:lnTo>
                  <a:pt x="13208" y="1867"/>
                </a:lnTo>
                <a:lnTo>
                  <a:pt x="12181" y="2007"/>
                </a:lnTo>
                <a:lnTo>
                  <a:pt x="11994" y="2054"/>
                </a:lnTo>
                <a:lnTo>
                  <a:pt x="11854" y="2147"/>
                </a:lnTo>
                <a:lnTo>
                  <a:pt x="11761" y="2241"/>
                </a:lnTo>
                <a:lnTo>
                  <a:pt x="11668" y="2381"/>
                </a:lnTo>
                <a:lnTo>
                  <a:pt x="10268" y="5648"/>
                </a:lnTo>
                <a:lnTo>
                  <a:pt x="10174" y="5788"/>
                </a:lnTo>
                <a:lnTo>
                  <a:pt x="10081" y="5881"/>
                </a:lnTo>
                <a:lnTo>
                  <a:pt x="9941" y="5974"/>
                </a:lnTo>
                <a:lnTo>
                  <a:pt x="9801" y="6021"/>
                </a:lnTo>
                <a:lnTo>
                  <a:pt x="9474" y="6068"/>
                </a:lnTo>
                <a:lnTo>
                  <a:pt x="10314" y="3781"/>
                </a:lnTo>
                <a:lnTo>
                  <a:pt x="10501" y="3781"/>
                </a:lnTo>
                <a:lnTo>
                  <a:pt x="10594" y="3688"/>
                </a:lnTo>
                <a:lnTo>
                  <a:pt x="10688" y="3548"/>
                </a:lnTo>
                <a:lnTo>
                  <a:pt x="10734" y="3408"/>
                </a:lnTo>
                <a:lnTo>
                  <a:pt x="10734" y="3127"/>
                </a:lnTo>
                <a:lnTo>
                  <a:pt x="10688" y="2987"/>
                </a:lnTo>
                <a:lnTo>
                  <a:pt x="10594" y="2847"/>
                </a:lnTo>
                <a:lnTo>
                  <a:pt x="10501" y="2801"/>
                </a:lnTo>
                <a:lnTo>
                  <a:pt x="10361" y="2754"/>
                </a:lnTo>
                <a:lnTo>
                  <a:pt x="9801" y="2754"/>
                </a:lnTo>
                <a:lnTo>
                  <a:pt x="9661" y="2474"/>
                </a:lnTo>
                <a:lnTo>
                  <a:pt x="9428" y="2241"/>
                </a:lnTo>
                <a:lnTo>
                  <a:pt x="9148" y="2101"/>
                </a:lnTo>
                <a:lnTo>
                  <a:pt x="8821" y="2054"/>
                </a:lnTo>
                <a:lnTo>
                  <a:pt x="8681" y="1634"/>
                </a:lnTo>
                <a:lnTo>
                  <a:pt x="8448" y="1261"/>
                </a:lnTo>
                <a:lnTo>
                  <a:pt x="8168" y="934"/>
                </a:lnTo>
                <a:lnTo>
                  <a:pt x="7794" y="607"/>
                </a:lnTo>
                <a:lnTo>
                  <a:pt x="7421" y="374"/>
                </a:lnTo>
                <a:lnTo>
                  <a:pt x="7048" y="187"/>
                </a:lnTo>
                <a:lnTo>
                  <a:pt x="6581" y="94"/>
                </a:lnTo>
                <a:lnTo>
                  <a:pt x="61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5931125" y="1665338"/>
            <a:ext cx="322050" cy="336025"/>
          </a:xfrm>
          <a:custGeom>
            <a:avLst/>
            <a:gdLst/>
            <a:ahLst/>
            <a:cxnLst/>
            <a:rect l="l" t="t" r="r" b="b"/>
            <a:pathLst>
              <a:path w="12882" h="13441" extrusionOk="0">
                <a:moveTo>
                  <a:pt x="6674" y="420"/>
                </a:moveTo>
                <a:lnTo>
                  <a:pt x="7141" y="467"/>
                </a:lnTo>
                <a:lnTo>
                  <a:pt x="7561" y="560"/>
                </a:lnTo>
                <a:lnTo>
                  <a:pt x="7934" y="793"/>
                </a:lnTo>
                <a:lnTo>
                  <a:pt x="8308" y="1073"/>
                </a:lnTo>
                <a:lnTo>
                  <a:pt x="8588" y="1400"/>
                </a:lnTo>
                <a:lnTo>
                  <a:pt x="8821" y="1820"/>
                </a:lnTo>
                <a:lnTo>
                  <a:pt x="8961" y="2240"/>
                </a:lnTo>
                <a:lnTo>
                  <a:pt x="9008" y="2707"/>
                </a:lnTo>
                <a:lnTo>
                  <a:pt x="8541" y="2707"/>
                </a:lnTo>
                <a:lnTo>
                  <a:pt x="8448" y="2753"/>
                </a:lnTo>
                <a:lnTo>
                  <a:pt x="8401" y="2800"/>
                </a:lnTo>
                <a:lnTo>
                  <a:pt x="8401" y="2893"/>
                </a:lnTo>
                <a:lnTo>
                  <a:pt x="8401" y="2987"/>
                </a:lnTo>
                <a:lnTo>
                  <a:pt x="8448" y="3033"/>
                </a:lnTo>
                <a:lnTo>
                  <a:pt x="8541" y="3080"/>
                </a:lnTo>
                <a:lnTo>
                  <a:pt x="10128" y="3080"/>
                </a:lnTo>
                <a:lnTo>
                  <a:pt x="10268" y="3127"/>
                </a:lnTo>
                <a:lnTo>
                  <a:pt x="10268" y="3220"/>
                </a:lnTo>
                <a:lnTo>
                  <a:pt x="10314" y="3267"/>
                </a:lnTo>
                <a:lnTo>
                  <a:pt x="10268" y="3360"/>
                </a:lnTo>
                <a:lnTo>
                  <a:pt x="10268" y="3407"/>
                </a:lnTo>
                <a:lnTo>
                  <a:pt x="10128" y="3453"/>
                </a:lnTo>
                <a:lnTo>
                  <a:pt x="2754" y="3453"/>
                </a:lnTo>
                <a:lnTo>
                  <a:pt x="2614" y="3407"/>
                </a:lnTo>
                <a:lnTo>
                  <a:pt x="2614" y="3360"/>
                </a:lnTo>
                <a:lnTo>
                  <a:pt x="2568" y="3267"/>
                </a:lnTo>
                <a:lnTo>
                  <a:pt x="2614" y="3220"/>
                </a:lnTo>
                <a:lnTo>
                  <a:pt x="2614" y="3127"/>
                </a:lnTo>
                <a:lnTo>
                  <a:pt x="2754" y="3080"/>
                </a:lnTo>
                <a:lnTo>
                  <a:pt x="7281" y="3080"/>
                </a:lnTo>
                <a:lnTo>
                  <a:pt x="7328" y="3033"/>
                </a:lnTo>
                <a:lnTo>
                  <a:pt x="7374" y="2987"/>
                </a:lnTo>
                <a:lnTo>
                  <a:pt x="7374" y="2893"/>
                </a:lnTo>
                <a:lnTo>
                  <a:pt x="7374" y="2800"/>
                </a:lnTo>
                <a:lnTo>
                  <a:pt x="7328" y="2753"/>
                </a:lnTo>
                <a:lnTo>
                  <a:pt x="7281" y="2707"/>
                </a:lnTo>
                <a:lnTo>
                  <a:pt x="3874" y="2707"/>
                </a:lnTo>
                <a:lnTo>
                  <a:pt x="3921" y="2240"/>
                </a:lnTo>
                <a:lnTo>
                  <a:pt x="4061" y="1820"/>
                </a:lnTo>
                <a:lnTo>
                  <a:pt x="4294" y="1400"/>
                </a:lnTo>
                <a:lnTo>
                  <a:pt x="4574" y="1073"/>
                </a:lnTo>
                <a:lnTo>
                  <a:pt x="4901" y="793"/>
                </a:lnTo>
                <a:lnTo>
                  <a:pt x="5321" y="560"/>
                </a:lnTo>
                <a:lnTo>
                  <a:pt x="5741" y="467"/>
                </a:lnTo>
                <a:lnTo>
                  <a:pt x="6208" y="420"/>
                </a:lnTo>
                <a:close/>
                <a:moveTo>
                  <a:pt x="3874" y="3827"/>
                </a:moveTo>
                <a:lnTo>
                  <a:pt x="3874" y="4573"/>
                </a:lnTo>
                <a:lnTo>
                  <a:pt x="3688" y="4573"/>
                </a:lnTo>
                <a:lnTo>
                  <a:pt x="3641" y="4480"/>
                </a:lnTo>
                <a:lnTo>
                  <a:pt x="3641" y="3827"/>
                </a:lnTo>
                <a:close/>
                <a:moveTo>
                  <a:pt x="9241" y="3827"/>
                </a:moveTo>
                <a:lnTo>
                  <a:pt x="9241" y="4480"/>
                </a:lnTo>
                <a:lnTo>
                  <a:pt x="9194" y="4573"/>
                </a:lnTo>
                <a:lnTo>
                  <a:pt x="9008" y="4573"/>
                </a:lnTo>
                <a:lnTo>
                  <a:pt x="9008" y="3827"/>
                </a:lnTo>
                <a:close/>
                <a:moveTo>
                  <a:pt x="8588" y="3827"/>
                </a:moveTo>
                <a:lnTo>
                  <a:pt x="8588" y="4947"/>
                </a:lnTo>
                <a:lnTo>
                  <a:pt x="8588" y="5180"/>
                </a:lnTo>
                <a:lnTo>
                  <a:pt x="8494" y="5414"/>
                </a:lnTo>
                <a:lnTo>
                  <a:pt x="8401" y="5694"/>
                </a:lnTo>
                <a:lnTo>
                  <a:pt x="8261" y="5927"/>
                </a:lnTo>
                <a:lnTo>
                  <a:pt x="8074" y="6160"/>
                </a:lnTo>
                <a:lnTo>
                  <a:pt x="7888" y="6347"/>
                </a:lnTo>
                <a:lnTo>
                  <a:pt x="7701" y="6534"/>
                </a:lnTo>
                <a:lnTo>
                  <a:pt x="7468" y="6720"/>
                </a:lnTo>
                <a:lnTo>
                  <a:pt x="7421" y="6720"/>
                </a:lnTo>
                <a:lnTo>
                  <a:pt x="7421" y="6767"/>
                </a:lnTo>
                <a:lnTo>
                  <a:pt x="7328" y="6767"/>
                </a:lnTo>
                <a:lnTo>
                  <a:pt x="7281" y="6814"/>
                </a:lnTo>
                <a:lnTo>
                  <a:pt x="7234" y="6814"/>
                </a:lnTo>
                <a:lnTo>
                  <a:pt x="7188" y="6860"/>
                </a:lnTo>
                <a:lnTo>
                  <a:pt x="7094" y="6860"/>
                </a:lnTo>
                <a:lnTo>
                  <a:pt x="7048" y="6907"/>
                </a:lnTo>
                <a:lnTo>
                  <a:pt x="7001" y="6907"/>
                </a:lnTo>
                <a:lnTo>
                  <a:pt x="6674" y="6954"/>
                </a:lnTo>
                <a:lnTo>
                  <a:pt x="6441" y="7000"/>
                </a:lnTo>
                <a:lnTo>
                  <a:pt x="6161" y="6954"/>
                </a:lnTo>
                <a:lnTo>
                  <a:pt x="5834" y="6907"/>
                </a:lnTo>
                <a:lnTo>
                  <a:pt x="5741" y="6860"/>
                </a:lnTo>
                <a:lnTo>
                  <a:pt x="5648" y="6860"/>
                </a:lnTo>
                <a:lnTo>
                  <a:pt x="5601" y="6814"/>
                </a:lnTo>
                <a:lnTo>
                  <a:pt x="5554" y="6767"/>
                </a:lnTo>
                <a:lnTo>
                  <a:pt x="5461" y="6767"/>
                </a:lnTo>
                <a:lnTo>
                  <a:pt x="5414" y="6720"/>
                </a:lnTo>
                <a:lnTo>
                  <a:pt x="5181" y="6534"/>
                </a:lnTo>
                <a:lnTo>
                  <a:pt x="4948" y="6347"/>
                </a:lnTo>
                <a:lnTo>
                  <a:pt x="4761" y="6160"/>
                </a:lnTo>
                <a:lnTo>
                  <a:pt x="4621" y="5927"/>
                </a:lnTo>
                <a:lnTo>
                  <a:pt x="4481" y="5694"/>
                </a:lnTo>
                <a:lnTo>
                  <a:pt x="4388" y="5414"/>
                </a:lnTo>
                <a:lnTo>
                  <a:pt x="4294" y="5180"/>
                </a:lnTo>
                <a:lnTo>
                  <a:pt x="4294" y="4947"/>
                </a:lnTo>
                <a:lnTo>
                  <a:pt x="4294" y="3827"/>
                </a:lnTo>
                <a:close/>
                <a:moveTo>
                  <a:pt x="7374" y="7187"/>
                </a:moveTo>
                <a:lnTo>
                  <a:pt x="7374" y="7560"/>
                </a:lnTo>
                <a:lnTo>
                  <a:pt x="7421" y="7654"/>
                </a:lnTo>
                <a:lnTo>
                  <a:pt x="7468" y="7747"/>
                </a:lnTo>
                <a:lnTo>
                  <a:pt x="7514" y="7794"/>
                </a:lnTo>
                <a:lnTo>
                  <a:pt x="7608" y="7887"/>
                </a:lnTo>
                <a:lnTo>
                  <a:pt x="7934" y="8027"/>
                </a:lnTo>
                <a:lnTo>
                  <a:pt x="7794" y="8120"/>
                </a:lnTo>
                <a:lnTo>
                  <a:pt x="7748" y="8120"/>
                </a:lnTo>
                <a:lnTo>
                  <a:pt x="7701" y="8167"/>
                </a:lnTo>
                <a:lnTo>
                  <a:pt x="7608" y="8167"/>
                </a:lnTo>
                <a:lnTo>
                  <a:pt x="7561" y="8214"/>
                </a:lnTo>
                <a:lnTo>
                  <a:pt x="7468" y="8214"/>
                </a:lnTo>
                <a:lnTo>
                  <a:pt x="7421" y="8260"/>
                </a:lnTo>
                <a:lnTo>
                  <a:pt x="7328" y="8260"/>
                </a:lnTo>
                <a:lnTo>
                  <a:pt x="7094" y="8354"/>
                </a:lnTo>
                <a:lnTo>
                  <a:pt x="6488" y="8400"/>
                </a:lnTo>
                <a:lnTo>
                  <a:pt x="5928" y="8354"/>
                </a:lnTo>
                <a:lnTo>
                  <a:pt x="5788" y="8354"/>
                </a:lnTo>
                <a:lnTo>
                  <a:pt x="5554" y="8260"/>
                </a:lnTo>
                <a:lnTo>
                  <a:pt x="5414" y="8260"/>
                </a:lnTo>
                <a:lnTo>
                  <a:pt x="5414" y="8214"/>
                </a:lnTo>
                <a:lnTo>
                  <a:pt x="5274" y="8214"/>
                </a:lnTo>
                <a:lnTo>
                  <a:pt x="5228" y="8167"/>
                </a:lnTo>
                <a:lnTo>
                  <a:pt x="5181" y="8167"/>
                </a:lnTo>
                <a:lnTo>
                  <a:pt x="5134" y="8120"/>
                </a:lnTo>
                <a:lnTo>
                  <a:pt x="5088" y="8120"/>
                </a:lnTo>
                <a:lnTo>
                  <a:pt x="4948" y="8027"/>
                </a:lnTo>
                <a:lnTo>
                  <a:pt x="5274" y="7887"/>
                </a:lnTo>
                <a:lnTo>
                  <a:pt x="5368" y="7794"/>
                </a:lnTo>
                <a:lnTo>
                  <a:pt x="5414" y="7747"/>
                </a:lnTo>
                <a:lnTo>
                  <a:pt x="5461" y="7654"/>
                </a:lnTo>
                <a:lnTo>
                  <a:pt x="5508" y="7560"/>
                </a:lnTo>
                <a:lnTo>
                  <a:pt x="5508" y="7234"/>
                </a:lnTo>
                <a:lnTo>
                  <a:pt x="5648" y="7234"/>
                </a:lnTo>
                <a:lnTo>
                  <a:pt x="5648" y="7280"/>
                </a:lnTo>
                <a:lnTo>
                  <a:pt x="5788" y="7280"/>
                </a:lnTo>
                <a:lnTo>
                  <a:pt x="5834" y="7327"/>
                </a:lnTo>
                <a:lnTo>
                  <a:pt x="6021" y="7327"/>
                </a:lnTo>
                <a:lnTo>
                  <a:pt x="6068" y="7374"/>
                </a:lnTo>
                <a:lnTo>
                  <a:pt x="6814" y="7374"/>
                </a:lnTo>
                <a:lnTo>
                  <a:pt x="6861" y="7327"/>
                </a:lnTo>
                <a:lnTo>
                  <a:pt x="6954" y="7327"/>
                </a:lnTo>
                <a:lnTo>
                  <a:pt x="7094" y="7280"/>
                </a:lnTo>
                <a:lnTo>
                  <a:pt x="7141" y="7280"/>
                </a:lnTo>
                <a:lnTo>
                  <a:pt x="7234" y="7234"/>
                </a:lnTo>
                <a:lnTo>
                  <a:pt x="7281" y="7234"/>
                </a:lnTo>
                <a:lnTo>
                  <a:pt x="7374" y="7187"/>
                </a:lnTo>
                <a:close/>
                <a:moveTo>
                  <a:pt x="3501" y="8447"/>
                </a:moveTo>
                <a:lnTo>
                  <a:pt x="3501" y="9894"/>
                </a:lnTo>
                <a:lnTo>
                  <a:pt x="3128" y="9894"/>
                </a:lnTo>
                <a:lnTo>
                  <a:pt x="2988" y="9940"/>
                </a:lnTo>
                <a:lnTo>
                  <a:pt x="2988" y="8634"/>
                </a:lnTo>
                <a:lnTo>
                  <a:pt x="3501" y="8447"/>
                </a:lnTo>
                <a:close/>
                <a:moveTo>
                  <a:pt x="9381" y="8447"/>
                </a:moveTo>
                <a:lnTo>
                  <a:pt x="9894" y="8634"/>
                </a:lnTo>
                <a:lnTo>
                  <a:pt x="9894" y="9940"/>
                </a:lnTo>
                <a:lnTo>
                  <a:pt x="9754" y="9894"/>
                </a:lnTo>
                <a:lnTo>
                  <a:pt x="9381" y="9894"/>
                </a:lnTo>
                <a:lnTo>
                  <a:pt x="9381" y="8447"/>
                </a:lnTo>
                <a:close/>
                <a:moveTo>
                  <a:pt x="8588" y="8167"/>
                </a:moveTo>
                <a:lnTo>
                  <a:pt x="9008" y="8307"/>
                </a:lnTo>
                <a:lnTo>
                  <a:pt x="9008" y="9987"/>
                </a:lnTo>
                <a:lnTo>
                  <a:pt x="8961" y="10127"/>
                </a:lnTo>
                <a:lnTo>
                  <a:pt x="8868" y="10267"/>
                </a:lnTo>
                <a:lnTo>
                  <a:pt x="8774" y="10360"/>
                </a:lnTo>
                <a:lnTo>
                  <a:pt x="8588" y="10407"/>
                </a:lnTo>
                <a:lnTo>
                  <a:pt x="4294" y="10407"/>
                </a:lnTo>
                <a:lnTo>
                  <a:pt x="4108" y="10360"/>
                </a:lnTo>
                <a:lnTo>
                  <a:pt x="4014" y="10267"/>
                </a:lnTo>
                <a:lnTo>
                  <a:pt x="3921" y="10127"/>
                </a:lnTo>
                <a:lnTo>
                  <a:pt x="3874" y="9987"/>
                </a:lnTo>
                <a:lnTo>
                  <a:pt x="3874" y="8307"/>
                </a:lnTo>
                <a:lnTo>
                  <a:pt x="4294" y="8167"/>
                </a:lnTo>
                <a:lnTo>
                  <a:pt x="4761" y="8400"/>
                </a:lnTo>
                <a:lnTo>
                  <a:pt x="4854" y="8447"/>
                </a:lnTo>
                <a:lnTo>
                  <a:pt x="4901" y="8447"/>
                </a:lnTo>
                <a:lnTo>
                  <a:pt x="4994" y="8494"/>
                </a:lnTo>
                <a:lnTo>
                  <a:pt x="5041" y="8540"/>
                </a:lnTo>
                <a:lnTo>
                  <a:pt x="5088" y="8540"/>
                </a:lnTo>
                <a:lnTo>
                  <a:pt x="5181" y="8587"/>
                </a:lnTo>
                <a:lnTo>
                  <a:pt x="5228" y="8587"/>
                </a:lnTo>
                <a:lnTo>
                  <a:pt x="5274" y="8634"/>
                </a:lnTo>
                <a:lnTo>
                  <a:pt x="5368" y="8634"/>
                </a:lnTo>
                <a:lnTo>
                  <a:pt x="5414" y="8680"/>
                </a:lnTo>
                <a:lnTo>
                  <a:pt x="5601" y="8680"/>
                </a:lnTo>
                <a:lnTo>
                  <a:pt x="5741" y="8727"/>
                </a:lnTo>
                <a:lnTo>
                  <a:pt x="6114" y="8774"/>
                </a:lnTo>
                <a:lnTo>
                  <a:pt x="6768" y="8774"/>
                </a:lnTo>
                <a:lnTo>
                  <a:pt x="7141" y="8727"/>
                </a:lnTo>
                <a:lnTo>
                  <a:pt x="7281" y="8680"/>
                </a:lnTo>
                <a:lnTo>
                  <a:pt x="7421" y="8680"/>
                </a:lnTo>
                <a:lnTo>
                  <a:pt x="7514" y="8634"/>
                </a:lnTo>
                <a:lnTo>
                  <a:pt x="7561" y="8634"/>
                </a:lnTo>
                <a:lnTo>
                  <a:pt x="7654" y="8587"/>
                </a:lnTo>
                <a:lnTo>
                  <a:pt x="7701" y="8587"/>
                </a:lnTo>
                <a:lnTo>
                  <a:pt x="7794" y="8540"/>
                </a:lnTo>
                <a:lnTo>
                  <a:pt x="7841" y="8540"/>
                </a:lnTo>
                <a:lnTo>
                  <a:pt x="7888" y="8494"/>
                </a:lnTo>
                <a:lnTo>
                  <a:pt x="7981" y="8447"/>
                </a:lnTo>
                <a:lnTo>
                  <a:pt x="8028" y="8447"/>
                </a:lnTo>
                <a:lnTo>
                  <a:pt x="8121" y="8400"/>
                </a:lnTo>
                <a:lnTo>
                  <a:pt x="8588" y="8167"/>
                </a:lnTo>
                <a:close/>
                <a:moveTo>
                  <a:pt x="3314" y="10267"/>
                </a:moveTo>
                <a:lnTo>
                  <a:pt x="3408" y="10314"/>
                </a:lnTo>
                <a:lnTo>
                  <a:pt x="3501" y="10360"/>
                </a:lnTo>
                <a:lnTo>
                  <a:pt x="3594" y="10454"/>
                </a:lnTo>
                <a:lnTo>
                  <a:pt x="3594" y="10594"/>
                </a:lnTo>
                <a:lnTo>
                  <a:pt x="3594" y="10734"/>
                </a:lnTo>
                <a:lnTo>
                  <a:pt x="3501" y="10827"/>
                </a:lnTo>
                <a:lnTo>
                  <a:pt x="3408" y="10874"/>
                </a:lnTo>
                <a:lnTo>
                  <a:pt x="3314" y="10920"/>
                </a:lnTo>
                <a:lnTo>
                  <a:pt x="3174" y="10874"/>
                </a:lnTo>
                <a:lnTo>
                  <a:pt x="3081" y="10827"/>
                </a:lnTo>
                <a:lnTo>
                  <a:pt x="2988" y="10734"/>
                </a:lnTo>
                <a:lnTo>
                  <a:pt x="2988" y="10594"/>
                </a:lnTo>
                <a:lnTo>
                  <a:pt x="2988" y="10454"/>
                </a:lnTo>
                <a:lnTo>
                  <a:pt x="3081" y="10360"/>
                </a:lnTo>
                <a:lnTo>
                  <a:pt x="3174" y="10314"/>
                </a:lnTo>
                <a:lnTo>
                  <a:pt x="3314" y="10267"/>
                </a:lnTo>
                <a:close/>
                <a:moveTo>
                  <a:pt x="9568" y="10267"/>
                </a:moveTo>
                <a:lnTo>
                  <a:pt x="9708" y="10314"/>
                </a:lnTo>
                <a:lnTo>
                  <a:pt x="9801" y="10360"/>
                </a:lnTo>
                <a:lnTo>
                  <a:pt x="9894" y="10454"/>
                </a:lnTo>
                <a:lnTo>
                  <a:pt x="9894" y="10594"/>
                </a:lnTo>
                <a:lnTo>
                  <a:pt x="9894" y="10734"/>
                </a:lnTo>
                <a:lnTo>
                  <a:pt x="9801" y="10827"/>
                </a:lnTo>
                <a:lnTo>
                  <a:pt x="9708" y="10874"/>
                </a:lnTo>
                <a:lnTo>
                  <a:pt x="9568" y="10920"/>
                </a:lnTo>
                <a:lnTo>
                  <a:pt x="9474" y="10874"/>
                </a:lnTo>
                <a:lnTo>
                  <a:pt x="9334" y="10827"/>
                </a:lnTo>
                <a:lnTo>
                  <a:pt x="9288" y="10734"/>
                </a:lnTo>
                <a:lnTo>
                  <a:pt x="9241" y="10594"/>
                </a:lnTo>
                <a:lnTo>
                  <a:pt x="9288" y="10454"/>
                </a:lnTo>
                <a:lnTo>
                  <a:pt x="9334" y="10360"/>
                </a:lnTo>
                <a:lnTo>
                  <a:pt x="9474" y="10314"/>
                </a:lnTo>
                <a:lnTo>
                  <a:pt x="9568" y="10267"/>
                </a:lnTo>
                <a:close/>
                <a:moveTo>
                  <a:pt x="8868" y="10734"/>
                </a:moveTo>
                <a:lnTo>
                  <a:pt x="8961" y="10967"/>
                </a:lnTo>
                <a:lnTo>
                  <a:pt x="9148" y="11154"/>
                </a:lnTo>
                <a:lnTo>
                  <a:pt x="9334" y="11247"/>
                </a:lnTo>
                <a:lnTo>
                  <a:pt x="9568" y="11294"/>
                </a:lnTo>
                <a:lnTo>
                  <a:pt x="9754" y="11294"/>
                </a:lnTo>
                <a:lnTo>
                  <a:pt x="9941" y="11200"/>
                </a:lnTo>
                <a:lnTo>
                  <a:pt x="10081" y="11107"/>
                </a:lnTo>
                <a:lnTo>
                  <a:pt x="10174" y="10967"/>
                </a:lnTo>
                <a:lnTo>
                  <a:pt x="10268" y="11060"/>
                </a:lnTo>
                <a:lnTo>
                  <a:pt x="10268" y="11154"/>
                </a:lnTo>
                <a:lnTo>
                  <a:pt x="10268" y="11434"/>
                </a:lnTo>
                <a:lnTo>
                  <a:pt x="10268" y="13067"/>
                </a:lnTo>
                <a:lnTo>
                  <a:pt x="2568" y="13067"/>
                </a:lnTo>
                <a:lnTo>
                  <a:pt x="2568" y="11434"/>
                </a:lnTo>
                <a:lnTo>
                  <a:pt x="2614" y="11154"/>
                </a:lnTo>
                <a:lnTo>
                  <a:pt x="2614" y="11060"/>
                </a:lnTo>
                <a:lnTo>
                  <a:pt x="2708" y="10967"/>
                </a:lnTo>
                <a:lnTo>
                  <a:pt x="2801" y="11107"/>
                </a:lnTo>
                <a:lnTo>
                  <a:pt x="2941" y="11200"/>
                </a:lnTo>
                <a:lnTo>
                  <a:pt x="3128" y="11294"/>
                </a:lnTo>
                <a:lnTo>
                  <a:pt x="3314" y="11294"/>
                </a:lnTo>
                <a:lnTo>
                  <a:pt x="3548" y="11247"/>
                </a:lnTo>
                <a:lnTo>
                  <a:pt x="3734" y="11154"/>
                </a:lnTo>
                <a:lnTo>
                  <a:pt x="3921" y="10967"/>
                </a:lnTo>
                <a:lnTo>
                  <a:pt x="4014" y="10734"/>
                </a:lnTo>
                <a:lnTo>
                  <a:pt x="4014" y="10780"/>
                </a:lnTo>
                <a:lnTo>
                  <a:pt x="4154" y="10780"/>
                </a:lnTo>
                <a:lnTo>
                  <a:pt x="4201" y="10827"/>
                </a:lnTo>
                <a:lnTo>
                  <a:pt x="8681" y="10827"/>
                </a:lnTo>
                <a:lnTo>
                  <a:pt x="8728" y="10780"/>
                </a:lnTo>
                <a:lnTo>
                  <a:pt x="8868" y="10780"/>
                </a:lnTo>
                <a:lnTo>
                  <a:pt x="8868" y="10734"/>
                </a:lnTo>
                <a:close/>
                <a:moveTo>
                  <a:pt x="10314" y="8774"/>
                </a:moveTo>
                <a:lnTo>
                  <a:pt x="11248" y="9100"/>
                </a:lnTo>
                <a:lnTo>
                  <a:pt x="11435" y="9194"/>
                </a:lnTo>
                <a:lnTo>
                  <a:pt x="11668" y="9287"/>
                </a:lnTo>
                <a:lnTo>
                  <a:pt x="11808" y="9474"/>
                </a:lnTo>
                <a:lnTo>
                  <a:pt x="11995" y="9614"/>
                </a:lnTo>
                <a:lnTo>
                  <a:pt x="12088" y="9847"/>
                </a:lnTo>
                <a:lnTo>
                  <a:pt x="12228" y="10034"/>
                </a:lnTo>
                <a:lnTo>
                  <a:pt x="12275" y="10267"/>
                </a:lnTo>
                <a:lnTo>
                  <a:pt x="12321" y="10500"/>
                </a:lnTo>
                <a:lnTo>
                  <a:pt x="12461" y="12787"/>
                </a:lnTo>
                <a:lnTo>
                  <a:pt x="12461" y="12880"/>
                </a:lnTo>
                <a:lnTo>
                  <a:pt x="12415" y="12974"/>
                </a:lnTo>
                <a:lnTo>
                  <a:pt x="12321" y="13020"/>
                </a:lnTo>
                <a:lnTo>
                  <a:pt x="12228" y="13067"/>
                </a:lnTo>
                <a:lnTo>
                  <a:pt x="10688" y="13067"/>
                </a:lnTo>
                <a:lnTo>
                  <a:pt x="10688" y="11434"/>
                </a:lnTo>
                <a:lnTo>
                  <a:pt x="10641" y="11060"/>
                </a:lnTo>
                <a:lnTo>
                  <a:pt x="10594" y="10874"/>
                </a:lnTo>
                <a:lnTo>
                  <a:pt x="10501" y="10734"/>
                </a:lnTo>
                <a:lnTo>
                  <a:pt x="10361" y="10500"/>
                </a:lnTo>
                <a:lnTo>
                  <a:pt x="10314" y="10267"/>
                </a:lnTo>
                <a:lnTo>
                  <a:pt x="10314" y="8774"/>
                </a:lnTo>
                <a:close/>
                <a:moveTo>
                  <a:pt x="6208" y="0"/>
                </a:moveTo>
                <a:lnTo>
                  <a:pt x="5694" y="47"/>
                </a:lnTo>
                <a:lnTo>
                  <a:pt x="5181" y="233"/>
                </a:lnTo>
                <a:lnTo>
                  <a:pt x="4714" y="467"/>
                </a:lnTo>
                <a:lnTo>
                  <a:pt x="4294" y="793"/>
                </a:lnTo>
                <a:lnTo>
                  <a:pt x="3968" y="1167"/>
                </a:lnTo>
                <a:lnTo>
                  <a:pt x="3688" y="1633"/>
                </a:lnTo>
                <a:lnTo>
                  <a:pt x="3548" y="2147"/>
                </a:lnTo>
                <a:lnTo>
                  <a:pt x="3454" y="2707"/>
                </a:lnTo>
                <a:lnTo>
                  <a:pt x="2754" y="2707"/>
                </a:lnTo>
                <a:lnTo>
                  <a:pt x="2521" y="2753"/>
                </a:lnTo>
                <a:lnTo>
                  <a:pt x="2334" y="2847"/>
                </a:lnTo>
                <a:lnTo>
                  <a:pt x="2241" y="3033"/>
                </a:lnTo>
                <a:lnTo>
                  <a:pt x="2194" y="3267"/>
                </a:lnTo>
                <a:lnTo>
                  <a:pt x="2241" y="3500"/>
                </a:lnTo>
                <a:lnTo>
                  <a:pt x="2334" y="3687"/>
                </a:lnTo>
                <a:lnTo>
                  <a:pt x="2521" y="3780"/>
                </a:lnTo>
                <a:lnTo>
                  <a:pt x="2754" y="3827"/>
                </a:lnTo>
                <a:lnTo>
                  <a:pt x="3221" y="3827"/>
                </a:lnTo>
                <a:lnTo>
                  <a:pt x="3221" y="4480"/>
                </a:lnTo>
                <a:lnTo>
                  <a:pt x="3268" y="4667"/>
                </a:lnTo>
                <a:lnTo>
                  <a:pt x="3408" y="4854"/>
                </a:lnTo>
                <a:lnTo>
                  <a:pt x="3548" y="4947"/>
                </a:lnTo>
                <a:lnTo>
                  <a:pt x="3781" y="4994"/>
                </a:lnTo>
                <a:lnTo>
                  <a:pt x="3874" y="4994"/>
                </a:lnTo>
                <a:lnTo>
                  <a:pt x="3874" y="5040"/>
                </a:lnTo>
                <a:lnTo>
                  <a:pt x="3921" y="5274"/>
                </a:lnTo>
                <a:lnTo>
                  <a:pt x="4014" y="5554"/>
                </a:lnTo>
                <a:lnTo>
                  <a:pt x="4108" y="5834"/>
                </a:lnTo>
                <a:lnTo>
                  <a:pt x="4248" y="6114"/>
                </a:lnTo>
                <a:lnTo>
                  <a:pt x="4434" y="6347"/>
                </a:lnTo>
                <a:lnTo>
                  <a:pt x="4621" y="6580"/>
                </a:lnTo>
                <a:lnTo>
                  <a:pt x="4854" y="6814"/>
                </a:lnTo>
                <a:lnTo>
                  <a:pt x="5088" y="7000"/>
                </a:lnTo>
                <a:lnTo>
                  <a:pt x="5088" y="7514"/>
                </a:lnTo>
                <a:lnTo>
                  <a:pt x="4528" y="7794"/>
                </a:lnTo>
                <a:lnTo>
                  <a:pt x="4434" y="7747"/>
                </a:lnTo>
                <a:lnTo>
                  <a:pt x="4294" y="7747"/>
                </a:lnTo>
                <a:lnTo>
                  <a:pt x="1541" y="8727"/>
                </a:lnTo>
                <a:lnTo>
                  <a:pt x="1261" y="8820"/>
                </a:lnTo>
                <a:lnTo>
                  <a:pt x="1027" y="8960"/>
                </a:lnTo>
                <a:lnTo>
                  <a:pt x="794" y="9147"/>
                </a:lnTo>
                <a:lnTo>
                  <a:pt x="607" y="9334"/>
                </a:lnTo>
                <a:lnTo>
                  <a:pt x="467" y="9567"/>
                </a:lnTo>
                <a:lnTo>
                  <a:pt x="327" y="9847"/>
                </a:lnTo>
                <a:lnTo>
                  <a:pt x="234" y="10080"/>
                </a:lnTo>
                <a:lnTo>
                  <a:pt x="187" y="10360"/>
                </a:lnTo>
                <a:lnTo>
                  <a:pt x="187" y="10454"/>
                </a:lnTo>
                <a:lnTo>
                  <a:pt x="234" y="10547"/>
                </a:lnTo>
                <a:lnTo>
                  <a:pt x="281" y="10594"/>
                </a:lnTo>
                <a:lnTo>
                  <a:pt x="421" y="10594"/>
                </a:lnTo>
                <a:lnTo>
                  <a:pt x="514" y="10547"/>
                </a:lnTo>
                <a:lnTo>
                  <a:pt x="561" y="10500"/>
                </a:lnTo>
                <a:lnTo>
                  <a:pt x="561" y="10407"/>
                </a:lnTo>
                <a:lnTo>
                  <a:pt x="607" y="10220"/>
                </a:lnTo>
                <a:lnTo>
                  <a:pt x="701" y="9987"/>
                </a:lnTo>
                <a:lnTo>
                  <a:pt x="794" y="9800"/>
                </a:lnTo>
                <a:lnTo>
                  <a:pt x="934" y="9614"/>
                </a:lnTo>
                <a:lnTo>
                  <a:pt x="1074" y="9427"/>
                </a:lnTo>
                <a:lnTo>
                  <a:pt x="1261" y="9287"/>
                </a:lnTo>
                <a:lnTo>
                  <a:pt x="1448" y="9194"/>
                </a:lnTo>
                <a:lnTo>
                  <a:pt x="1634" y="9100"/>
                </a:lnTo>
                <a:lnTo>
                  <a:pt x="2568" y="8774"/>
                </a:lnTo>
                <a:lnTo>
                  <a:pt x="2568" y="10267"/>
                </a:lnTo>
                <a:lnTo>
                  <a:pt x="2521" y="10500"/>
                </a:lnTo>
                <a:lnTo>
                  <a:pt x="2381" y="10734"/>
                </a:lnTo>
                <a:lnTo>
                  <a:pt x="2288" y="10874"/>
                </a:lnTo>
                <a:lnTo>
                  <a:pt x="2194" y="11060"/>
                </a:lnTo>
                <a:lnTo>
                  <a:pt x="2194" y="11434"/>
                </a:lnTo>
                <a:lnTo>
                  <a:pt x="2194" y="13067"/>
                </a:lnTo>
                <a:lnTo>
                  <a:pt x="654" y="13067"/>
                </a:lnTo>
                <a:lnTo>
                  <a:pt x="561" y="13020"/>
                </a:lnTo>
                <a:lnTo>
                  <a:pt x="467" y="12974"/>
                </a:lnTo>
                <a:lnTo>
                  <a:pt x="421" y="12880"/>
                </a:lnTo>
                <a:lnTo>
                  <a:pt x="421" y="12787"/>
                </a:lnTo>
                <a:lnTo>
                  <a:pt x="467" y="11807"/>
                </a:lnTo>
                <a:lnTo>
                  <a:pt x="467" y="11760"/>
                </a:lnTo>
                <a:lnTo>
                  <a:pt x="421" y="11667"/>
                </a:lnTo>
                <a:lnTo>
                  <a:pt x="374" y="11620"/>
                </a:lnTo>
                <a:lnTo>
                  <a:pt x="234" y="11620"/>
                </a:lnTo>
                <a:lnTo>
                  <a:pt x="141" y="11667"/>
                </a:lnTo>
                <a:lnTo>
                  <a:pt x="94" y="11714"/>
                </a:lnTo>
                <a:lnTo>
                  <a:pt x="94" y="11807"/>
                </a:lnTo>
                <a:lnTo>
                  <a:pt x="1" y="12787"/>
                </a:lnTo>
                <a:lnTo>
                  <a:pt x="47" y="13020"/>
                </a:lnTo>
                <a:lnTo>
                  <a:pt x="187" y="13254"/>
                </a:lnTo>
                <a:lnTo>
                  <a:pt x="374" y="13394"/>
                </a:lnTo>
                <a:lnTo>
                  <a:pt x="654" y="13440"/>
                </a:lnTo>
                <a:lnTo>
                  <a:pt x="12228" y="13440"/>
                </a:lnTo>
                <a:lnTo>
                  <a:pt x="12461" y="13394"/>
                </a:lnTo>
                <a:lnTo>
                  <a:pt x="12695" y="13254"/>
                </a:lnTo>
                <a:lnTo>
                  <a:pt x="12835" y="13020"/>
                </a:lnTo>
                <a:lnTo>
                  <a:pt x="12881" y="12787"/>
                </a:lnTo>
                <a:lnTo>
                  <a:pt x="12695" y="10500"/>
                </a:lnTo>
                <a:lnTo>
                  <a:pt x="12648" y="10174"/>
                </a:lnTo>
                <a:lnTo>
                  <a:pt x="12601" y="9894"/>
                </a:lnTo>
                <a:lnTo>
                  <a:pt x="12461" y="9660"/>
                </a:lnTo>
                <a:lnTo>
                  <a:pt x="12321" y="9380"/>
                </a:lnTo>
                <a:lnTo>
                  <a:pt x="12088" y="9194"/>
                </a:lnTo>
                <a:lnTo>
                  <a:pt x="11901" y="9007"/>
                </a:lnTo>
                <a:lnTo>
                  <a:pt x="11621" y="8820"/>
                </a:lnTo>
                <a:lnTo>
                  <a:pt x="11341" y="8727"/>
                </a:lnTo>
                <a:lnTo>
                  <a:pt x="8588" y="7747"/>
                </a:lnTo>
                <a:lnTo>
                  <a:pt x="8401" y="7747"/>
                </a:lnTo>
                <a:lnTo>
                  <a:pt x="8354" y="7794"/>
                </a:lnTo>
                <a:lnTo>
                  <a:pt x="7794" y="7514"/>
                </a:lnTo>
                <a:lnTo>
                  <a:pt x="7794" y="7000"/>
                </a:lnTo>
                <a:lnTo>
                  <a:pt x="8028" y="6814"/>
                </a:lnTo>
                <a:lnTo>
                  <a:pt x="8261" y="6580"/>
                </a:lnTo>
                <a:lnTo>
                  <a:pt x="8448" y="6347"/>
                </a:lnTo>
                <a:lnTo>
                  <a:pt x="8634" y="6114"/>
                </a:lnTo>
                <a:lnTo>
                  <a:pt x="8774" y="5834"/>
                </a:lnTo>
                <a:lnTo>
                  <a:pt x="8868" y="5554"/>
                </a:lnTo>
                <a:lnTo>
                  <a:pt x="8961" y="5274"/>
                </a:lnTo>
                <a:lnTo>
                  <a:pt x="8961" y="4994"/>
                </a:lnTo>
                <a:lnTo>
                  <a:pt x="9101" y="4994"/>
                </a:lnTo>
                <a:lnTo>
                  <a:pt x="9334" y="4947"/>
                </a:lnTo>
                <a:lnTo>
                  <a:pt x="9474" y="4854"/>
                </a:lnTo>
                <a:lnTo>
                  <a:pt x="9614" y="4667"/>
                </a:lnTo>
                <a:lnTo>
                  <a:pt x="9661" y="4480"/>
                </a:lnTo>
                <a:lnTo>
                  <a:pt x="9661" y="3827"/>
                </a:lnTo>
                <a:lnTo>
                  <a:pt x="10128" y="3827"/>
                </a:lnTo>
                <a:lnTo>
                  <a:pt x="10361" y="3780"/>
                </a:lnTo>
                <a:lnTo>
                  <a:pt x="10548" y="3687"/>
                </a:lnTo>
                <a:lnTo>
                  <a:pt x="10641" y="3500"/>
                </a:lnTo>
                <a:lnTo>
                  <a:pt x="10688" y="3267"/>
                </a:lnTo>
                <a:lnTo>
                  <a:pt x="10641" y="3033"/>
                </a:lnTo>
                <a:lnTo>
                  <a:pt x="10548" y="2847"/>
                </a:lnTo>
                <a:lnTo>
                  <a:pt x="10361" y="2753"/>
                </a:lnTo>
                <a:lnTo>
                  <a:pt x="10128" y="2707"/>
                </a:lnTo>
                <a:lnTo>
                  <a:pt x="9428" y="2707"/>
                </a:lnTo>
                <a:lnTo>
                  <a:pt x="9334" y="2147"/>
                </a:lnTo>
                <a:lnTo>
                  <a:pt x="9194" y="1633"/>
                </a:lnTo>
                <a:lnTo>
                  <a:pt x="8914" y="1167"/>
                </a:lnTo>
                <a:lnTo>
                  <a:pt x="8588" y="793"/>
                </a:lnTo>
                <a:lnTo>
                  <a:pt x="8168" y="467"/>
                </a:lnTo>
                <a:lnTo>
                  <a:pt x="7701" y="233"/>
                </a:lnTo>
                <a:lnTo>
                  <a:pt x="7188" y="47"/>
                </a:lnTo>
                <a:lnTo>
                  <a:pt x="66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0"/>
          <p:cNvSpPr txBox="1">
            <a:spLocks noGrp="1"/>
          </p:cNvSpPr>
          <p:nvPr>
            <p:ph type="title" idx="14"/>
          </p:nvPr>
        </p:nvSpPr>
        <p:spPr>
          <a:xfrm>
            <a:off x="1163589" y="3129869"/>
            <a:ext cx="759000" cy="75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295" name="Google Shape;295;p30"/>
          <p:cNvSpPr txBox="1">
            <a:spLocks noGrp="1"/>
          </p:cNvSpPr>
          <p:nvPr>
            <p:ph type="title" idx="5"/>
          </p:nvPr>
        </p:nvSpPr>
        <p:spPr>
          <a:xfrm flipH="1">
            <a:off x="4709464" y="1672369"/>
            <a:ext cx="759000" cy="75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296" name="Google Shape;296;p30"/>
          <p:cNvSpPr txBox="1">
            <a:spLocks noGrp="1"/>
          </p:cNvSpPr>
          <p:nvPr>
            <p:ph type="title" idx="15"/>
          </p:nvPr>
        </p:nvSpPr>
        <p:spPr>
          <a:xfrm flipH="1">
            <a:off x="4709464" y="3129869"/>
            <a:ext cx="759000" cy="75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297" name="Google Shape;297;p30"/>
          <p:cNvSpPr txBox="1">
            <a:spLocks noGrp="1"/>
          </p:cNvSpPr>
          <p:nvPr>
            <p:ph type="title" idx="4"/>
          </p:nvPr>
        </p:nvSpPr>
        <p:spPr>
          <a:xfrm>
            <a:off x="1163580" y="1670119"/>
            <a:ext cx="759000" cy="75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298" name="Google Shape;298;p30"/>
          <p:cNvSpPr txBox="1">
            <a:spLocks noGrp="1"/>
          </p:cNvSpPr>
          <p:nvPr>
            <p:ph type="title" idx="6"/>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PLAN</a:t>
            </a:r>
            <a:endParaRPr dirty="0"/>
          </a:p>
        </p:txBody>
      </p:sp>
      <p:sp>
        <p:nvSpPr>
          <p:cNvPr id="300" name="Google Shape;300;p30"/>
          <p:cNvSpPr txBox="1">
            <a:spLocks noGrp="1"/>
          </p:cNvSpPr>
          <p:nvPr>
            <p:ph type="title"/>
          </p:nvPr>
        </p:nvSpPr>
        <p:spPr>
          <a:xfrm>
            <a:off x="2043092" y="1943285"/>
            <a:ext cx="2340600"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Introduction</a:t>
            </a:r>
            <a:br>
              <a:rPr lang="fr-FR" dirty="0"/>
            </a:br>
            <a:endParaRPr lang="fr-FR" dirty="0"/>
          </a:p>
        </p:txBody>
      </p:sp>
      <p:sp>
        <p:nvSpPr>
          <p:cNvPr id="302" name="Google Shape;302;p30"/>
          <p:cNvSpPr txBox="1">
            <a:spLocks noGrp="1"/>
          </p:cNvSpPr>
          <p:nvPr>
            <p:ph type="title" idx="2"/>
          </p:nvPr>
        </p:nvSpPr>
        <p:spPr>
          <a:xfrm flipH="1">
            <a:off x="5639520" y="1916952"/>
            <a:ext cx="2340900"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Concepts de Base</a:t>
            </a:r>
          </a:p>
        </p:txBody>
      </p:sp>
      <p:sp>
        <p:nvSpPr>
          <p:cNvPr id="303" name="Google Shape;303;p30"/>
          <p:cNvSpPr txBox="1">
            <a:spLocks noGrp="1"/>
          </p:cNvSpPr>
          <p:nvPr>
            <p:ph type="title" idx="7"/>
          </p:nvPr>
        </p:nvSpPr>
        <p:spPr>
          <a:xfrm>
            <a:off x="2034037" y="3706019"/>
            <a:ext cx="2504371"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Métaheuristique de l'Algorithme PPA</a:t>
            </a:r>
          </a:p>
        </p:txBody>
      </p:sp>
      <p:sp>
        <p:nvSpPr>
          <p:cNvPr id="305" name="Google Shape;305;p30"/>
          <p:cNvSpPr txBox="1">
            <a:spLocks noGrp="1"/>
          </p:cNvSpPr>
          <p:nvPr>
            <p:ph type="title" idx="9"/>
          </p:nvPr>
        </p:nvSpPr>
        <p:spPr>
          <a:xfrm flipH="1">
            <a:off x="5639520" y="3127002"/>
            <a:ext cx="2340900"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Applications</a:t>
            </a:r>
          </a:p>
        </p:txBody>
      </p:sp>
      <p:cxnSp>
        <p:nvCxnSpPr>
          <p:cNvPr id="307" name="Google Shape;307;p30"/>
          <p:cNvCxnSpPr/>
          <p:nvPr/>
        </p:nvCxnSpPr>
        <p:spPr>
          <a:xfrm>
            <a:off x="1932300" y="972350"/>
            <a:ext cx="52794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71483255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4"/>
          <p:cNvSpPr txBox="1">
            <a:spLocks noGrp="1"/>
          </p:cNvSpPr>
          <p:nvPr>
            <p:ph type="title" idx="4"/>
          </p:nvPr>
        </p:nvSpPr>
        <p:spPr>
          <a:xfrm>
            <a:off x="609079" y="2754839"/>
            <a:ext cx="25056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b="1" dirty="0"/>
              <a:t>Temps de Calcul </a:t>
            </a:r>
            <a:endParaRPr dirty="0"/>
          </a:p>
        </p:txBody>
      </p:sp>
      <p:sp>
        <p:nvSpPr>
          <p:cNvPr id="344" name="Google Shape;344;p34"/>
          <p:cNvSpPr txBox="1">
            <a:spLocks noGrp="1"/>
          </p:cNvSpPr>
          <p:nvPr>
            <p:ph type="title" idx="5"/>
          </p:nvPr>
        </p:nvSpPr>
        <p:spPr>
          <a:xfrm>
            <a:off x="2925431" y="2746852"/>
            <a:ext cx="3317240" cy="62738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b="1" dirty="0"/>
              <a:t>Risque de Convergence Précoce</a:t>
            </a:r>
            <a:endParaRPr dirty="0"/>
          </a:p>
        </p:txBody>
      </p:sp>
      <p:sp>
        <p:nvSpPr>
          <p:cNvPr id="345" name="Google Shape;345;p34"/>
          <p:cNvSpPr txBox="1">
            <a:spLocks noGrp="1"/>
          </p:cNvSpPr>
          <p:nvPr>
            <p:ph type="title" idx="6"/>
          </p:nvPr>
        </p:nvSpPr>
        <p:spPr>
          <a:xfrm>
            <a:off x="5920423" y="3008538"/>
            <a:ext cx="2951209"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b="1" dirty="0"/>
              <a:t>Dépendance à la Fonction de Coût</a:t>
            </a:r>
            <a:endParaRPr dirty="0"/>
          </a:p>
        </p:txBody>
      </p:sp>
      <p:sp>
        <p:nvSpPr>
          <p:cNvPr id="346" name="Google Shape;346;p34"/>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Inconvénients</a:t>
            </a:r>
            <a:endParaRPr b="0" dirty="0"/>
          </a:p>
        </p:txBody>
      </p:sp>
      <p:sp>
        <p:nvSpPr>
          <p:cNvPr id="347" name="Google Shape;347;p34"/>
          <p:cNvSpPr txBox="1">
            <a:spLocks noGrp="1"/>
          </p:cNvSpPr>
          <p:nvPr>
            <p:ph type="subTitle" idx="1"/>
          </p:nvPr>
        </p:nvSpPr>
        <p:spPr>
          <a:xfrm>
            <a:off x="719929" y="3285676"/>
            <a:ext cx="2501700" cy="118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Pour des problèmes très complexes ou de grande dimension, le PPA peut nécessiter un temps de calcul important pour converger vers une solution optimale</a:t>
            </a:r>
            <a:endParaRPr dirty="0"/>
          </a:p>
        </p:txBody>
      </p:sp>
      <p:sp>
        <p:nvSpPr>
          <p:cNvPr id="348" name="Google Shape;348;p34"/>
          <p:cNvSpPr txBox="1">
            <a:spLocks noGrp="1"/>
          </p:cNvSpPr>
          <p:nvPr>
            <p:ph type="subTitle" idx="2"/>
          </p:nvPr>
        </p:nvSpPr>
        <p:spPr>
          <a:xfrm>
            <a:off x="3291462" y="3258536"/>
            <a:ext cx="2501700" cy="118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Comme d'autres métaheuristiques, le PPA peut parfois converger prématurément vers un optimum local, manquant ainsi la solution globale.</a:t>
            </a:r>
            <a:endParaRPr dirty="0"/>
          </a:p>
        </p:txBody>
      </p:sp>
      <p:sp>
        <p:nvSpPr>
          <p:cNvPr id="349" name="Google Shape;349;p34"/>
          <p:cNvSpPr txBox="1">
            <a:spLocks noGrp="1"/>
          </p:cNvSpPr>
          <p:nvPr>
            <p:ph type="subTitle" idx="3"/>
          </p:nvPr>
        </p:nvSpPr>
        <p:spPr>
          <a:xfrm>
            <a:off x="6242671" y="3258536"/>
            <a:ext cx="2501700" cy="118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La qualité des solutions trouvées dépend fortement de la définition de la fonction de coût. Une mauvaise conception de cette fonction peut entraîner des résultats sous-optimaux</a:t>
            </a:r>
            <a:endParaRPr dirty="0"/>
          </a:p>
        </p:txBody>
      </p:sp>
      <p:sp>
        <p:nvSpPr>
          <p:cNvPr id="350" name="Google Shape;350;p34"/>
          <p:cNvSpPr/>
          <p:nvPr/>
        </p:nvSpPr>
        <p:spPr>
          <a:xfrm>
            <a:off x="1593229" y="1557962"/>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4"/>
          <p:cNvSpPr/>
          <p:nvPr/>
        </p:nvSpPr>
        <p:spPr>
          <a:xfrm>
            <a:off x="4192500" y="1557962"/>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4"/>
          <p:cNvSpPr/>
          <p:nvPr/>
        </p:nvSpPr>
        <p:spPr>
          <a:xfrm>
            <a:off x="6791771" y="1557962"/>
            <a:ext cx="759000" cy="75900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 name="Google Shape;353;p34"/>
          <p:cNvCxnSpPr/>
          <p:nvPr/>
        </p:nvCxnSpPr>
        <p:spPr>
          <a:xfrm>
            <a:off x="1932300" y="972350"/>
            <a:ext cx="5279400" cy="0"/>
          </a:xfrm>
          <a:prstGeom prst="straightConnector1">
            <a:avLst/>
          </a:prstGeom>
          <a:noFill/>
          <a:ln w="19050" cap="flat" cmpd="sng">
            <a:solidFill>
              <a:schemeClr val="dk1"/>
            </a:solidFill>
            <a:prstDash val="solid"/>
            <a:round/>
            <a:headEnd type="none" w="med" len="med"/>
            <a:tailEnd type="none" w="med" len="med"/>
          </a:ln>
        </p:spPr>
      </p:cxnSp>
      <p:grpSp>
        <p:nvGrpSpPr>
          <p:cNvPr id="354" name="Google Shape;354;p34"/>
          <p:cNvGrpSpPr/>
          <p:nvPr/>
        </p:nvGrpSpPr>
        <p:grpSpPr>
          <a:xfrm>
            <a:off x="1861879" y="1769450"/>
            <a:ext cx="221700" cy="336025"/>
            <a:chOff x="4083575" y="1644125"/>
            <a:chExt cx="221700" cy="336025"/>
          </a:xfrm>
        </p:grpSpPr>
        <p:sp>
          <p:nvSpPr>
            <p:cNvPr id="355" name="Google Shape;355;p34"/>
            <p:cNvSpPr/>
            <p:nvPr/>
          </p:nvSpPr>
          <p:spPr>
            <a:xfrm>
              <a:off x="4167575" y="1829625"/>
              <a:ext cx="53700" cy="14025"/>
            </a:xfrm>
            <a:custGeom>
              <a:avLst/>
              <a:gdLst/>
              <a:ahLst/>
              <a:cxnLst/>
              <a:rect l="l" t="t" r="r" b="b"/>
              <a:pathLst>
                <a:path w="2148" h="561" extrusionOk="0">
                  <a:moveTo>
                    <a:pt x="188" y="0"/>
                  </a:moveTo>
                  <a:lnTo>
                    <a:pt x="94" y="47"/>
                  </a:lnTo>
                  <a:lnTo>
                    <a:pt x="48" y="94"/>
                  </a:lnTo>
                  <a:lnTo>
                    <a:pt x="1" y="140"/>
                  </a:lnTo>
                  <a:lnTo>
                    <a:pt x="1" y="234"/>
                  </a:lnTo>
                  <a:lnTo>
                    <a:pt x="1" y="280"/>
                  </a:lnTo>
                  <a:lnTo>
                    <a:pt x="48" y="374"/>
                  </a:lnTo>
                  <a:lnTo>
                    <a:pt x="94" y="420"/>
                  </a:lnTo>
                  <a:lnTo>
                    <a:pt x="608" y="514"/>
                  </a:lnTo>
                  <a:lnTo>
                    <a:pt x="1121" y="560"/>
                  </a:lnTo>
                  <a:lnTo>
                    <a:pt x="1588" y="560"/>
                  </a:lnTo>
                  <a:lnTo>
                    <a:pt x="2054" y="420"/>
                  </a:lnTo>
                  <a:lnTo>
                    <a:pt x="2101" y="374"/>
                  </a:lnTo>
                  <a:lnTo>
                    <a:pt x="2148" y="327"/>
                  </a:lnTo>
                  <a:lnTo>
                    <a:pt x="2148" y="234"/>
                  </a:lnTo>
                  <a:lnTo>
                    <a:pt x="2148" y="187"/>
                  </a:lnTo>
                  <a:lnTo>
                    <a:pt x="2101" y="94"/>
                  </a:lnTo>
                  <a:lnTo>
                    <a:pt x="2054" y="47"/>
                  </a:lnTo>
                  <a:lnTo>
                    <a:pt x="1914" y="47"/>
                  </a:lnTo>
                  <a:lnTo>
                    <a:pt x="1494" y="140"/>
                  </a:lnTo>
                  <a:lnTo>
                    <a:pt x="1074" y="187"/>
                  </a:lnTo>
                  <a:lnTo>
                    <a:pt x="654" y="140"/>
                  </a:lnTo>
                  <a:lnTo>
                    <a:pt x="234" y="47"/>
                  </a:lnTo>
                  <a:lnTo>
                    <a:pt x="1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4"/>
            <p:cNvSpPr/>
            <p:nvPr/>
          </p:nvSpPr>
          <p:spPr>
            <a:xfrm>
              <a:off x="4083575" y="1644125"/>
              <a:ext cx="221700" cy="336025"/>
            </a:xfrm>
            <a:custGeom>
              <a:avLst/>
              <a:gdLst/>
              <a:ahLst/>
              <a:cxnLst/>
              <a:rect l="l" t="t" r="r" b="b"/>
              <a:pathLst>
                <a:path w="8868" h="13441" extrusionOk="0">
                  <a:moveTo>
                    <a:pt x="2194" y="1400"/>
                  </a:moveTo>
                  <a:lnTo>
                    <a:pt x="2287" y="1867"/>
                  </a:lnTo>
                  <a:lnTo>
                    <a:pt x="2427" y="2333"/>
                  </a:lnTo>
                  <a:lnTo>
                    <a:pt x="2707" y="2940"/>
                  </a:lnTo>
                  <a:lnTo>
                    <a:pt x="2987" y="3360"/>
                  </a:lnTo>
                  <a:lnTo>
                    <a:pt x="3128" y="3547"/>
                  </a:lnTo>
                  <a:lnTo>
                    <a:pt x="3314" y="3640"/>
                  </a:lnTo>
                  <a:lnTo>
                    <a:pt x="3501" y="3733"/>
                  </a:lnTo>
                  <a:lnTo>
                    <a:pt x="3734" y="3827"/>
                  </a:lnTo>
                  <a:lnTo>
                    <a:pt x="3594" y="4060"/>
                  </a:lnTo>
                  <a:lnTo>
                    <a:pt x="3548" y="4247"/>
                  </a:lnTo>
                  <a:lnTo>
                    <a:pt x="3501" y="4387"/>
                  </a:lnTo>
                  <a:lnTo>
                    <a:pt x="3548" y="4667"/>
                  </a:lnTo>
                  <a:lnTo>
                    <a:pt x="3548" y="4667"/>
                  </a:lnTo>
                  <a:lnTo>
                    <a:pt x="3454" y="4620"/>
                  </a:lnTo>
                  <a:lnTo>
                    <a:pt x="3408" y="4573"/>
                  </a:lnTo>
                  <a:lnTo>
                    <a:pt x="3268" y="4527"/>
                  </a:lnTo>
                  <a:lnTo>
                    <a:pt x="3128" y="4433"/>
                  </a:lnTo>
                  <a:lnTo>
                    <a:pt x="2941" y="4293"/>
                  </a:lnTo>
                  <a:lnTo>
                    <a:pt x="2754" y="4060"/>
                  </a:lnTo>
                  <a:lnTo>
                    <a:pt x="2567" y="3827"/>
                  </a:lnTo>
                  <a:lnTo>
                    <a:pt x="2427" y="3547"/>
                  </a:lnTo>
                  <a:lnTo>
                    <a:pt x="2287" y="3220"/>
                  </a:lnTo>
                  <a:lnTo>
                    <a:pt x="2147" y="2893"/>
                  </a:lnTo>
                  <a:lnTo>
                    <a:pt x="2101" y="2520"/>
                  </a:lnTo>
                  <a:lnTo>
                    <a:pt x="2101" y="2147"/>
                  </a:lnTo>
                  <a:lnTo>
                    <a:pt x="2101" y="1867"/>
                  </a:lnTo>
                  <a:lnTo>
                    <a:pt x="2147" y="1633"/>
                  </a:lnTo>
                  <a:lnTo>
                    <a:pt x="2194" y="1400"/>
                  </a:lnTo>
                  <a:close/>
                  <a:moveTo>
                    <a:pt x="4481" y="3827"/>
                  </a:moveTo>
                  <a:lnTo>
                    <a:pt x="4714" y="3873"/>
                  </a:lnTo>
                  <a:lnTo>
                    <a:pt x="4901" y="4013"/>
                  </a:lnTo>
                  <a:lnTo>
                    <a:pt x="4994" y="4200"/>
                  </a:lnTo>
                  <a:lnTo>
                    <a:pt x="5041" y="4387"/>
                  </a:lnTo>
                  <a:lnTo>
                    <a:pt x="4994" y="4620"/>
                  </a:lnTo>
                  <a:lnTo>
                    <a:pt x="4901" y="4807"/>
                  </a:lnTo>
                  <a:lnTo>
                    <a:pt x="4714" y="4900"/>
                  </a:lnTo>
                  <a:lnTo>
                    <a:pt x="4481" y="4947"/>
                  </a:lnTo>
                  <a:lnTo>
                    <a:pt x="4248" y="4900"/>
                  </a:lnTo>
                  <a:lnTo>
                    <a:pt x="4061" y="4807"/>
                  </a:lnTo>
                  <a:lnTo>
                    <a:pt x="3968" y="4620"/>
                  </a:lnTo>
                  <a:lnTo>
                    <a:pt x="3921" y="4387"/>
                  </a:lnTo>
                  <a:lnTo>
                    <a:pt x="3968" y="4200"/>
                  </a:lnTo>
                  <a:lnTo>
                    <a:pt x="4061" y="4013"/>
                  </a:lnTo>
                  <a:lnTo>
                    <a:pt x="4248" y="3873"/>
                  </a:lnTo>
                  <a:lnTo>
                    <a:pt x="4481" y="3827"/>
                  </a:lnTo>
                  <a:close/>
                  <a:moveTo>
                    <a:pt x="3268" y="4947"/>
                  </a:moveTo>
                  <a:lnTo>
                    <a:pt x="3921" y="5227"/>
                  </a:lnTo>
                  <a:lnTo>
                    <a:pt x="3828" y="5367"/>
                  </a:lnTo>
                  <a:lnTo>
                    <a:pt x="3781" y="5507"/>
                  </a:lnTo>
                  <a:lnTo>
                    <a:pt x="3641" y="6020"/>
                  </a:lnTo>
                  <a:lnTo>
                    <a:pt x="3594" y="6067"/>
                  </a:lnTo>
                  <a:lnTo>
                    <a:pt x="3548" y="6067"/>
                  </a:lnTo>
                  <a:lnTo>
                    <a:pt x="3361" y="6114"/>
                  </a:lnTo>
                  <a:lnTo>
                    <a:pt x="3221" y="6207"/>
                  </a:lnTo>
                  <a:lnTo>
                    <a:pt x="3081" y="6300"/>
                  </a:lnTo>
                  <a:lnTo>
                    <a:pt x="2941" y="6440"/>
                  </a:lnTo>
                  <a:lnTo>
                    <a:pt x="2894" y="6394"/>
                  </a:lnTo>
                  <a:lnTo>
                    <a:pt x="2567" y="6020"/>
                  </a:lnTo>
                  <a:lnTo>
                    <a:pt x="3268" y="4947"/>
                  </a:lnTo>
                  <a:close/>
                  <a:moveTo>
                    <a:pt x="5414" y="4527"/>
                  </a:moveTo>
                  <a:lnTo>
                    <a:pt x="5554" y="4760"/>
                  </a:lnTo>
                  <a:lnTo>
                    <a:pt x="5648" y="4900"/>
                  </a:lnTo>
                  <a:lnTo>
                    <a:pt x="6068" y="5600"/>
                  </a:lnTo>
                  <a:lnTo>
                    <a:pt x="6348" y="6020"/>
                  </a:lnTo>
                  <a:lnTo>
                    <a:pt x="5974" y="6440"/>
                  </a:lnTo>
                  <a:lnTo>
                    <a:pt x="5834" y="6300"/>
                  </a:lnTo>
                  <a:lnTo>
                    <a:pt x="5694" y="6207"/>
                  </a:lnTo>
                  <a:lnTo>
                    <a:pt x="5554" y="6114"/>
                  </a:lnTo>
                  <a:lnTo>
                    <a:pt x="5414" y="6114"/>
                  </a:lnTo>
                  <a:lnTo>
                    <a:pt x="5321" y="6067"/>
                  </a:lnTo>
                  <a:lnTo>
                    <a:pt x="5321" y="6020"/>
                  </a:lnTo>
                  <a:lnTo>
                    <a:pt x="5181" y="5507"/>
                  </a:lnTo>
                  <a:lnTo>
                    <a:pt x="5088" y="5367"/>
                  </a:lnTo>
                  <a:lnTo>
                    <a:pt x="4901" y="5274"/>
                  </a:lnTo>
                  <a:lnTo>
                    <a:pt x="5088" y="5134"/>
                  </a:lnTo>
                  <a:lnTo>
                    <a:pt x="5274" y="4947"/>
                  </a:lnTo>
                  <a:lnTo>
                    <a:pt x="5368" y="4760"/>
                  </a:lnTo>
                  <a:lnTo>
                    <a:pt x="5414" y="4527"/>
                  </a:lnTo>
                  <a:close/>
                  <a:moveTo>
                    <a:pt x="2241" y="6254"/>
                  </a:moveTo>
                  <a:lnTo>
                    <a:pt x="2801" y="6860"/>
                  </a:lnTo>
                  <a:lnTo>
                    <a:pt x="2801" y="6907"/>
                  </a:lnTo>
                  <a:lnTo>
                    <a:pt x="2801" y="6954"/>
                  </a:lnTo>
                  <a:lnTo>
                    <a:pt x="2614" y="7747"/>
                  </a:lnTo>
                  <a:lnTo>
                    <a:pt x="2614" y="7794"/>
                  </a:lnTo>
                  <a:lnTo>
                    <a:pt x="2287" y="8354"/>
                  </a:lnTo>
                  <a:lnTo>
                    <a:pt x="2054" y="8867"/>
                  </a:lnTo>
                  <a:lnTo>
                    <a:pt x="1774" y="9474"/>
                  </a:lnTo>
                  <a:lnTo>
                    <a:pt x="1494" y="10314"/>
                  </a:lnTo>
                  <a:lnTo>
                    <a:pt x="1214" y="11247"/>
                  </a:lnTo>
                  <a:lnTo>
                    <a:pt x="841" y="12834"/>
                  </a:lnTo>
                  <a:lnTo>
                    <a:pt x="841" y="12880"/>
                  </a:lnTo>
                  <a:lnTo>
                    <a:pt x="747" y="12974"/>
                  </a:lnTo>
                  <a:lnTo>
                    <a:pt x="654" y="13020"/>
                  </a:lnTo>
                  <a:lnTo>
                    <a:pt x="561" y="13020"/>
                  </a:lnTo>
                  <a:lnTo>
                    <a:pt x="514" y="12974"/>
                  </a:lnTo>
                  <a:lnTo>
                    <a:pt x="421" y="12927"/>
                  </a:lnTo>
                  <a:lnTo>
                    <a:pt x="374" y="12834"/>
                  </a:lnTo>
                  <a:lnTo>
                    <a:pt x="374" y="12740"/>
                  </a:lnTo>
                  <a:lnTo>
                    <a:pt x="421" y="12180"/>
                  </a:lnTo>
                  <a:lnTo>
                    <a:pt x="514" y="11434"/>
                  </a:lnTo>
                  <a:lnTo>
                    <a:pt x="654" y="10640"/>
                  </a:lnTo>
                  <a:lnTo>
                    <a:pt x="747" y="10314"/>
                  </a:lnTo>
                  <a:lnTo>
                    <a:pt x="841" y="9987"/>
                  </a:lnTo>
                  <a:lnTo>
                    <a:pt x="1167" y="9240"/>
                  </a:lnTo>
                  <a:lnTo>
                    <a:pt x="1447" y="8494"/>
                  </a:lnTo>
                  <a:lnTo>
                    <a:pt x="1494" y="8260"/>
                  </a:lnTo>
                  <a:lnTo>
                    <a:pt x="1447" y="7980"/>
                  </a:lnTo>
                  <a:lnTo>
                    <a:pt x="1354" y="7467"/>
                  </a:lnTo>
                  <a:lnTo>
                    <a:pt x="1354" y="7374"/>
                  </a:lnTo>
                  <a:lnTo>
                    <a:pt x="2147" y="6254"/>
                  </a:lnTo>
                  <a:close/>
                  <a:moveTo>
                    <a:pt x="6768" y="6254"/>
                  </a:moveTo>
                  <a:lnTo>
                    <a:pt x="7561" y="7420"/>
                  </a:lnTo>
                  <a:lnTo>
                    <a:pt x="7701" y="7747"/>
                  </a:lnTo>
                  <a:lnTo>
                    <a:pt x="7841" y="8120"/>
                  </a:lnTo>
                  <a:lnTo>
                    <a:pt x="8074" y="8960"/>
                  </a:lnTo>
                  <a:lnTo>
                    <a:pt x="8214" y="9800"/>
                  </a:lnTo>
                  <a:lnTo>
                    <a:pt x="8354" y="10687"/>
                  </a:lnTo>
                  <a:lnTo>
                    <a:pt x="8448" y="12134"/>
                  </a:lnTo>
                  <a:lnTo>
                    <a:pt x="8494" y="12927"/>
                  </a:lnTo>
                  <a:lnTo>
                    <a:pt x="8448" y="12974"/>
                  </a:lnTo>
                  <a:lnTo>
                    <a:pt x="8401" y="13020"/>
                  </a:lnTo>
                  <a:lnTo>
                    <a:pt x="8214" y="13067"/>
                  </a:lnTo>
                  <a:lnTo>
                    <a:pt x="8121" y="13020"/>
                  </a:lnTo>
                  <a:lnTo>
                    <a:pt x="8028" y="12927"/>
                  </a:lnTo>
                  <a:lnTo>
                    <a:pt x="7701" y="11387"/>
                  </a:lnTo>
                  <a:lnTo>
                    <a:pt x="7421" y="10407"/>
                  </a:lnTo>
                  <a:lnTo>
                    <a:pt x="7141" y="9474"/>
                  </a:lnTo>
                  <a:lnTo>
                    <a:pt x="6861" y="8867"/>
                  </a:lnTo>
                  <a:lnTo>
                    <a:pt x="6628" y="8354"/>
                  </a:lnTo>
                  <a:lnTo>
                    <a:pt x="6301" y="7794"/>
                  </a:lnTo>
                  <a:lnTo>
                    <a:pt x="6301" y="7747"/>
                  </a:lnTo>
                  <a:lnTo>
                    <a:pt x="6114" y="6954"/>
                  </a:lnTo>
                  <a:lnTo>
                    <a:pt x="6114" y="6907"/>
                  </a:lnTo>
                  <a:lnTo>
                    <a:pt x="6114" y="6860"/>
                  </a:lnTo>
                  <a:lnTo>
                    <a:pt x="6674" y="6254"/>
                  </a:lnTo>
                  <a:close/>
                  <a:moveTo>
                    <a:pt x="4481" y="0"/>
                  </a:moveTo>
                  <a:lnTo>
                    <a:pt x="4388" y="47"/>
                  </a:lnTo>
                  <a:lnTo>
                    <a:pt x="4201" y="187"/>
                  </a:lnTo>
                  <a:lnTo>
                    <a:pt x="3968" y="373"/>
                  </a:lnTo>
                  <a:lnTo>
                    <a:pt x="3781" y="700"/>
                  </a:lnTo>
                  <a:lnTo>
                    <a:pt x="3594" y="1120"/>
                  </a:lnTo>
                  <a:lnTo>
                    <a:pt x="3454" y="1680"/>
                  </a:lnTo>
                  <a:lnTo>
                    <a:pt x="3408" y="2007"/>
                  </a:lnTo>
                  <a:lnTo>
                    <a:pt x="3361" y="2380"/>
                  </a:lnTo>
                  <a:lnTo>
                    <a:pt x="3361" y="2800"/>
                  </a:lnTo>
                  <a:lnTo>
                    <a:pt x="3408" y="3220"/>
                  </a:lnTo>
                  <a:lnTo>
                    <a:pt x="3221" y="3080"/>
                  </a:lnTo>
                  <a:lnTo>
                    <a:pt x="3081" y="2847"/>
                  </a:lnTo>
                  <a:lnTo>
                    <a:pt x="2801" y="2193"/>
                  </a:lnTo>
                  <a:lnTo>
                    <a:pt x="2661" y="1773"/>
                  </a:lnTo>
                  <a:lnTo>
                    <a:pt x="2614" y="1353"/>
                  </a:lnTo>
                  <a:lnTo>
                    <a:pt x="2614" y="1027"/>
                  </a:lnTo>
                  <a:lnTo>
                    <a:pt x="2614" y="747"/>
                  </a:lnTo>
                  <a:lnTo>
                    <a:pt x="2614" y="653"/>
                  </a:lnTo>
                  <a:lnTo>
                    <a:pt x="2567" y="560"/>
                  </a:lnTo>
                  <a:lnTo>
                    <a:pt x="2427" y="513"/>
                  </a:lnTo>
                  <a:lnTo>
                    <a:pt x="2334" y="560"/>
                  </a:lnTo>
                  <a:lnTo>
                    <a:pt x="2194" y="700"/>
                  </a:lnTo>
                  <a:lnTo>
                    <a:pt x="2101" y="793"/>
                  </a:lnTo>
                  <a:lnTo>
                    <a:pt x="1961" y="1027"/>
                  </a:lnTo>
                  <a:lnTo>
                    <a:pt x="1821" y="1307"/>
                  </a:lnTo>
                  <a:lnTo>
                    <a:pt x="1727" y="1633"/>
                  </a:lnTo>
                  <a:lnTo>
                    <a:pt x="1681" y="2053"/>
                  </a:lnTo>
                  <a:lnTo>
                    <a:pt x="1727" y="2520"/>
                  </a:lnTo>
                  <a:lnTo>
                    <a:pt x="1774" y="2987"/>
                  </a:lnTo>
                  <a:lnTo>
                    <a:pt x="1914" y="3407"/>
                  </a:lnTo>
                  <a:lnTo>
                    <a:pt x="2101" y="3780"/>
                  </a:lnTo>
                  <a:lnTo>
                    <a:pt x="2241" y="4060"/>
                  </a:lnTo>
                  <a:lnTo>
                    <a:pt x="2567" y="4480"/>
                  </a:lnTo>
                  <a:lnTo>
                    <a:pt x="2894" y="4760"/>
                  </a:lnTo>
                  <a:lnTo>
                    <a:pt x="2241" y="5834"/>
                  </a:lnTo>
                  <a:lnTo>
                    <a:pt x="2194" y="5834"/>
                  </a:lnTo>
                  <a:lnTo>
                    <a:pt x="1961" y="5927"/>
                  </a:lnTo>
                  <a:lnTo>
                    <a:pt x="1821" y="6020"/>
                  </a:lnTo>
                  <a:lnTo>
                    <a:pt x="1027" y="7187"/>
                  </a:lnTo>
                  <a:lnTo>
                    <a:pt x="981" y="7280"/>
                  </a:lnTo>
                  <a:lnTo>
                    <a:pt x="981" y="7374"/>
                  </a:lnTo>
                  <a:lnTo>
                    <a:pt x="981" y="7514"/>
                  </a:lnTo>
                  <a:lnTo>
                    <a:pt x="981" y="7560"/>
                  </a:lnTo>
                  <a:lnTo>
                    <a:pt x="1074" y="8074"/>
                  </a:lnTo>
                  <a:lnTo>
                    <a:pt x="1074" y="8260"/>
                  </a:lnTo>
                  <a:lnTo>
                    <a:pt x="1027" y="8447"/>
                  </a:lnTo>
                  <a:lnTo>
                    <a:pt x="794" y="9100"/>
                  </a:lnTo>
                  <a:lnTo>
                    <a:pt x="467" y="9847"/>
                  </a:lnTo>
                  <a:lnTo>
                    <a:pt x="374" y="10174"/>
                  </a:lnTo>
                  <a:lnTo>
                    <a:pt x="281" y="10500"/>
                  </a:lnTo>
                  <a:lnTo>
                    <a:pt x="141" y="11294"/>
                  </a:lnTo>
                  <a:lnTo>
                    <a:pt x="47" y="12087"/>
                  </a:lnTo>
                  <a:lnTo>
                    <a:pt x="1" y="12740"/>
                  </a:lnTo>
                  <a:lnTo>
                    <a:pt x="1" y="12974"/>
                  </a:lnTo>
                  <a:lnTo>
                    <a:pt x="141" y="13160"/>
                  </a:lnTo>
                  <a:lnTo>
                    <a:pt x="281" y="13300"/>
                  </a:lnTo>
                  <a:lnTo>
                    <a:pt x="514" y="13394"/>
                  </a:lnTo>
                  <a:lnTo>
                    <a:pt x="607" y="13394"/>
                  </a:lnTo>
                  <a:lnTo>
                    <a:pt x="841" y="13347"/>
                  </a:lnTo>
                  <a:lnTo>
                    <a:pt x="1027" y="13254"/>
                  </a:lnTo>
                  <a:lnTo>
                    <a:pt x="1167" y="13114"/>
                  </a:lnTo>
                  <a:lnTo>
                    <a:pt x="1261" y="12880"/>
                  </a:lnTo>
                  <a:lnTo>
                    <a:pt x="1587" y="11340"/>
                  </a:lnTo>
                  <a:lnTo>
                    <a:pt x="1867" y="10454"/>
                  </a:lnTo>
                  <a:lnTo>
                    <a:pt x="2147" y="9614"/>
                  </a:lnTo>
                  <a:lnTo>
                    <a:pt x="2381" y="9007"/>
                  </a:lnTo>
                  <a:lnTo>
                    <a:pt x="2614" y="8540"/>
                  </a:lnTo>
                  <a:lnTo>
                    <a:pt x="2941" y="7980"/>
                  </a:lnTo>
                  <a:lnTo>
                    <a:pt x="2987" y="7840"/>
                  </a:lnTo>
                  <a:lnTo>
                    <a:pt x="3174" y="7047"/>
                  </a:lnTo>
                  <a:lnTo>
                    <a:pt x="3221" y="6907"/>
                  </a:lnTo>
                  <a:lnTo>
                    <a:pt x="3174" y="6814"/>
                  </a:lnTo>
                  <a:lnTo>
                    <a:pt x="3361" y="6580"/>
                  </a:lnTo>
                  <a:lnTo>
                    <a:pt x="3454" y="6534"/>
                  </a:lnTo>
                  <a:lnTo>
                    <a:pt x="3594" y="6487"/>
                  </a:lnTo>
                  <a:lnTo>
                    <a:pt x="3734" y="6440"/>
                  </a:lnTo>
                  <a:lnTo>
                    <a:pt x="3874" y="6347"/>
                  </a:lnTo>
                  <a:lnTo>
                    <a:pt x="3968" y="6254"/>
                  </a:lnTo>
                  <a:lnTo>
                    <a:pt x="4014" y="6114"/>
                  </a:lnTo>
                  <a:lnTo>
                    <a:pt x="4154" y="5600"/>
                  </a:lnTo>
                  <a:lnTo>
                    <a:pt x="4201" y="5507"/>
                  </a:lnTo>
                  <a:lnTo>
                    <a:pt x="4248" y="5460"/>
                  </a:lnTo>
                  <a:lnTo>
                    <a:pt x="4341" y="5460"/>
                  </a:lnTo>
                  <a:lnTo>
                    <a:pt x="4808" y="5647"/>
                  </a:lnTo>
                  <a:lnTo>
                    <a:pt x="4901" y="6114"/>
                  </a:lnTo>
                  <a:lnTo>
                    <a:pt x="4994" y="6254"/>
                  </a:lnTo>
                  <a:lnTo>
                    <a:pt x="5088" y="6347"/>
                  </a:lnTo>
                  <a:lnTo>
                    <a:pt x="5181" y="6440"/>
                  </a:lnTo>
                  <a:lnTo>
                    <a:pt x="5368" y="6487"/>
                  </a:lnTo>
                  <a:lnTo>
                    <a:pt x="5461" y="6534"/>
                  </a:lnTo>
                  <a:lnTo>
                    <a:pt x="5601" y="6580"/>
                  </a:lnTo>
                  <a:lnTo>
                    <a:pt x="5741" y="6814"/>
                  </a:lnTo>
                  <a:lnTo>
                    <a:pt x="5694" y="6907"/>
                  </a:lnTo>
                  <a:lnTo>
                    <a:pt x="5741" y="7047"/>
                  </a:lnTo>
                  <a:lnTo>
                    <a:pt x="5928" y="7840"/>
                  </a:lnTo>
                  <a:lnTo>
                    <a:pt x="5974" y="7980"/>
                  </a:lnTo>
                  <a:lnTo>
                    <a:pt x="6301" y="8540"/>
                  </a:lnTo>
                  <a:lnTo>
                    <a:pt x="6534" y="9007"/>
                  </a:lnTo>
                  <a:lnTo>
                    <a:pt x="6768" y="9614"/>
                  </a:lnTo>
                  <a:lnTo>
                    <a:pt x="7048" y="10547"/>
                  </a:lnTo>
                  <a:lnTo>
                    <a:pt x="7328" y="11480"/>
                  </a:lnTo>
                  <a:lnTo>
                    <a:pt x="7654" y="12974"/>
                  </a:lnTo>
                  <a:lnTo>
                    <a:pt x="7701" y="13160"/>
                  </a:lnTo>
                  <a:lnTo>
                    <a:pt x="7841" y="13300"/>
                  </a:lnTo>
                  <a:lnTo>
                    <a:pt x="8028" y="13394"/>
                  </a:lnTo>
                  <a:lnTo>
                    <a:pt x="8214" y="13440"/>
                  </a:lnTo>
                  <a:lnTo>
                    <a:pt x="8261" y="13440"/>
                  </a:lnTo>
                  <a:lnTo>
                    <a:pt x="8448" y="13394"/>
                  </a:lnTo>
                  <a:lnTo>
                    <a:pt x="8541" y="13394"/>
                  </a:lnTo>
                  <a:lnTo>
                    <a:pt x="8681" y="13300"/>
                  </a:lnTo>
                  <a:lnTo>
                    <a:pt x="8774" y="13207"/>
                  </a:lnTo>
                  <a:lnTo>
                    <a:pt x="8868" y="13067"/>
                  </a:lnTo>
                  <a:lnTo>
                    <a:pt x="8868" y="12927"/>
                  </a:lnTo>
                  <a:lnTo>
                    <a:pt x="8868" y="12087"/>
                  </a:lnTo>
                  <a:lnTo>
                    <a:pt x="8821" y="11340"/>
                  </a:lnTo>
                  <a:lnTo>
                    <a:pt x="8728" y="10500"/>
                  </a:lnTo>
                  <a:lnTo>
                    <a:pt x="8588" y="9520"/>
                  </a:lnTo>
                  <a:lnTo>
                    <a:pt x="8401" y="8587"/>
                  </a:lnTo>
                  <a:lnTo>
                    <a:pt x="8168" y="7840"/>
                  </a:lnTo>
                  <a:lnTo>
                    <a:pt x="7888" y="7187"/>
                  </a:lnTo>
                  <a:lnTo>
                    <a:pt x="7094" y="6067"/>
                  </a:lnTo>
                  <a:lnTo>
                    <a:pt x="6954" y="5927"/>
                  </a:lnTo>
                  <a:lnTo>
                    <a:pt x="6768" y="5880"/>
                  </a:lnTo>
                  <a:lnTo>
                    <a:pt x="6721" y="5880"/>
                  </a:lnTo>
                  <a:lnTo>
                    <a:pt x="6441" y="5414"/>
                  </a:lnTo>
                  <a:lnTo>
                    <a:pt x="5974" y="4713"/>
                  </a:lnTo>
                  <a:lnTo>
                    <a:pt x="5881" y="4527"/>
                  </a:lnTo>
                  <a:lnTo>
                    <a:pt x="5461" y="3920"/>
                  </a:lnTo>
                  <a:lnTo>
                    <a:pt x="5181" y="2520"/>
                  </a:lnTo>
                  <a:lnTo>
                    <a:pt x="5181" y="2473"/>
                  </a:lnTo>
                  <a:lnTo>
                    <a:pt x="5088" y="2427"/>
                  </a:lnTo>
                  <a:lnTo>
                    <a:pt x="5041" y="2380"/>
                  </a:lnTo>
                  <a:lnTo>
                    <a:pt x="4948" y="2380"/>
                  </a:lnTo>
                  <a:lnTo>
                    <a:pt x="4901" y="2427"/>
                  </a:lnTo>
                  <a:lnTo>
                    <a:pt x="4854" y="2473"/>
                  </a:lnTo>
                  <a:lnTo>
                    <a:pt x="4808" y="2520"/>
                  </a:lnTo>
                  <a:lnTo>
                    <a:pt x="4808" y="2613"/>
                  </a:lnTo>
                  <a:lnTo>
                    <a:pt x="4994" y="3500"/>
                  </a:lnTo>
                  <a:lnTo>
                    <a:pt x="4808" y="3407"/>
                  </a:lnTo>
                  <a:lnTo>
                    <a:pt x="3828" y="3407"/>
                  </a:lnTo>
                  <a:lnTo>
                    <a:pt x="3781" y="2987"/>
                  </a:lnTo>
                  <a:lnTo>
                    <a:pt x="3734" y="2567"/>
                  </a:lnTo>
                  <a:lnTo>
                    <a:pt x="3781" y="1913"/>
                  </a:lnTo>
                  <a:lnTo>
                    <a:pt x="3921" y="1353"/>
                  </a:lnTo>
                  <a:lnTo>
                    <a:pt x="4061" y="980"/>
                  </a:lnTo>
                  <a:lnTo>
                    <a:pt x="4201" y="747"/>
                  </a:lnTo>
                  <a:lnTo>
                    <a:pt x="4388" y="560"/>
                  </a:lnTo>
                  <a:lnTo>
                    <a:pt x="4528" y="1213"/>
                  </a:lnTo>
                  <a:lnTo>
                    <a:pt x="4528" y="1307"/>
                  </a:lnTo>
                  <a:lnTo>
                    <a:pt x="4574" y="1353"/>
                  </a:lnTo>
                  <a:lnTo>
                    <a:pt x="4668" y="1400"/>
                  </a:lnTo>
                  <a:lnTo>
                    <a:pt x="4761" y="1400"/>
                  </a:lnTo>
                  <a:lnTo>
                    <a:pt x="4808" y="1353"/>
                  </a:lnTo>
                  <a:lnTo>
                    <a:pt x="4854" y="1307"/>
                  </a:lnTo>
                  <a:lnTo>
                    <a:pt x="4901" y="1213"/>
                  </a:lnTo>
                  <a:lnTo>
                    <a:pt x="4901" y="1167"/>
                  </a:lnTo>
                  <a:lnTo>
                    <a:pt x="4668" y="140"/>
                  </a:lnTo>
                  <a:lnTo>
                    <a:pt x="4668" y="93"/>
                  </a:lnTo>
                  <a:lnTo>
                    <a:pt x="4574" y="47"/>
                  </a:lnTo>
                  <a:lnTo>
                    <a:pt x="44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34"/>
          <p:cNvSpPr/>
          <p:nvPr/>
        </p:nvSpPr>
        <p:spPr>
          <a:xfrm>
            <a:off x="4459400" y="1769450"/>
            <a:ext cx="225200" cy="336025"/>
          </a:xfrm>
          <a:custGeom>
            <a:avLst/>
            <a:gdLst/>
            <a:ahLst/>
            <a:cxnLst/>
            <a:rect l="l" t="t" r="r" b="b"/>
            <a:pathLst>
              <a:path w="9008" h="13441" extrusionOk="0">
                <a:moveTo>
                  <a:pt x="2661" y="980"/>
                </a:moveTo>
                <a:lnTo>
                  <a:pt x="4341" y="5087"/>
                </a:lnTo>
                <a:lnTo>
                  <a:pt x="4341" y="5180"/>
                </a:lnTo>
                <a:lnTo>
                  <a:pt x="4248" y="5180"/>
                </a:lnTo>
                <a:lnTo>
                  <a:pt x="4248" y="5227"/>
                </a:lnTo>
                <a:lnTo>
                  <a:pt x="4154" y="5227"/>
                </a:lnTo>
                <a:lnTo>
                  <a:pt x="4108" y="5274"/>
                </a:lnTo>
                <a:lnTo>
                  <a:pt x="4061" y="5274"/>
                </a:lnTo>
                <a:lnTo>
                  <a:pt x="4014" y="5320"/>
                </a:lnTo>
                <a:lnTo>
                  <a:pt x="3968" y="5367"/>
                </a:lnTo>
                <a:lnTo>
                  <a:pt x="3921" y="5414"/>
                </a:lnTo>
                <a:lnTo>
                  <a:pt x="3128" y="3407"/>
                </a:lnTo>
                <a:lnTo>
                  <a:pt x="2941" y="2800"/>
                </a:lnTo>
                <a:lnTo>
                  <a:pt x="2801" y="2193"/>
                </a:lnTo>
                <a:lnTo>
                  <a:pt x="2708" y="1587"/>
                </a:lnTo>
                <a:lnTo>
                  <a:pt x="2661" y="980"/>
                </a:lnTo>
                <a:close/>
                <a:moveTo>
                  <a:pt x="6394" y="980"/>
                </a:moveTo>
                <a:lnTo>
                  <a:pt x="6348" y="1587"/>
                </a:lnTo>
                <a:lnTo>
                  <a:pt x="6254" y="2193"/>
                </a:lnTo>
                <a:lnTo>
                  <a:pt x="6114" y="2800"/>
                </a:lnTo>
                <a:lnTo>
                  <a:pt x="5881" y="3407"/>
                </a:lnTo>
                <a:lnTo>
                  <a:pt x="5088" y="5414"/>
                </a:lnTo>
                <a:lnTo>
                  <a:pt x="4901" y="5274"/>
                </a:lnTo>
                <a:lnTo>
                  <a:pt x="4901" y="5227"/>
                </a:lnTo>
                <a:lnTo>
                  <a:pt x="4808" y="5227"/>
                </a:lnTo>
                <a:lnTo>
                  <a:pt x="4714" y="5040"/>
                </a:lnTo>
                <a:lnTo>
                  <a:pt x="6394" y="980"/>
                </a:lnTo>
                <a:close/>
                <a:moveTo>
                  <a:pt x="4621" y="5554"/>
                </a:moveTo>
                <a:lnTo>
                  <a:pt x="4714" y="5600"/>
                </a:lnTo>
                <a:lnTo>
                  <a:pt x="4714" y="5647"/>
                </a:lnTo>
                <a:lnTo>
                  <a:pt x="4761" y="5647"/>
                </a:lnTo>
                <a:lnTo>
                  <a:pt x="4808" y="5694"/>
                </a:lnTo>
                <a:lnTo>
                  <a:pt x="4808" y="5740"/>
                </a:lnTo>
                <a:lnTo>
                  <a:pt x="4854" y="5740"/>
                </a:lnTo>
                <a:lnTo>
                  <a:pt x="4854" y="5787"/>
                </a:lnTo>
                <a:lnTo>
                  <a:pt x="4854" y="5880"/>
                </a:lnTo>
                <a:lnTo>
                  <a:pt x="4854" y="6020"/>
                </a:lnTo>
                <a:lnTo>
                  <a:pt x="4761" y="6160"/>
                </a:lnTo>
                <a:lnTo>
                  <a:pt x="4668" y="6254"/>
                </a:lnTo>
                <a:lnTo>
                  <a:pt x="4388" y="6254"/>
                </a:lnTo>
                <a:lnTo>
                  <a:pt x="4341" y="6207"/>
                </a:lnTo>
                <a:lnTo>
                  <a:pt x="4294" y="6207"/>
                </a:lnTo>
                <a:lnTo>
                  <a:pt x="4294" y="6160"/>
                </a:lnTo>
                <a:lnTo>
                  <a:pt x="4248" y="6160"/>
                </a:lnTo>
                <a:lnTo>
                  <a:pt x="4248" y="6114"/>
                </a:lnTo>
                <a:lnTo>
                  <a:pt x="4201" y="6114"/>
                </a:lnTo>
                <a:lnTo>
                  <a:pt x="4201" y="6067"/>
                </a:lnTo>
                <a:lnTo>
                  <a:pt x="4154" y="5927"/>
                </a:lnTo>
                <a:lnTo>
                  <a:pt x="4154" y="5880"/>
                </a:lnTo>
                <a:lnTo>
                  <a:pt x="4201" y="5787"/>
                </a:lnTo>
                <a:lnTo>
                  <a:pt x="4248" y="5647"/>
                </a:lnTo>
                <a:lnTo>
                  <a:pt x="4388" y="5554"/>
                </a:lnTo>
                <a:close/>
                <a:moveTo>
                  <a:pt x="3828" y="6207"/>
                </a:moveTo>
                <a:lnTo>
                  <a:pt x="3828" y="6254"/>
                </a:lnTo>
                <a:lnTo>
                  <a:pt x="3874" y="6300"/>
                </a:lnTo>
                <a:lnTo>
                  <a:pt x="3874" y="6347"/>
                </a:lnTo>
                <a:lnTo>
                  <a:pt x="3921" y="6347"/>
                </a:lnTo>
                <a:lnTo>
                  <a:pt x="3921" y="6394"/>
                </a:lnTo>
                <a:lnTo>
                  <a:pt x="3968" y="6394"/>
                </a:lnTo>
                <a:lnTo>
                  <a:pt x="3968" y="6440"/>
                </a:lnTo>
                <a:lnTo>
                  <a:pt x="4014" y="6440"/>
                </a:lnTo>
                <a:lnTo>
                  <a:pt x="4014" y="6487"/>
                </a:lnTo>
                <a:lnTo>
                  <a:pt x="4061" y="6534"/>
                </a:lnTo>
                <a:lnTo>
                  <a:pt x="4108" y="6534"/>
                </a:lnTo>
                <a:lnTo>
                  <a:pt x="3968" y="6674"/>
                </a:lnTo>
                <a:lnTo>
                  <a:pt x="3921" y="6720"/>
                </a:lnTo>
                <a:lnTo>
                  <a:pt x="3688" y="7140"/>
                </a:lnTo>
                <a:lnTo>
                  <a:pt x="3221" y="6907"/>
                </a:lnTo>
                <a:lnTo>
                  <a:pt x="3501" y="6440"/>
                </a:lnTo>
                <a:lnTo>
                  <a:pt x="3828" y="6207"/>
                </a:lnTo>
                <a:close/>
                <a:moveTo>
                  <a:pt x="5228" y="6207"/>
                </a:moveTo>
                <a:lnTo>
                  <a:pt x="5554" y="6440"/>
                </a:lnTo>
                <a:lnTo>
                  <a:pt x="5788" y="6907"/>
                </a:lnTo>
                <a:lnTo>
                  <a:pt x="5321" y="7140"/>
                </a:lnTo>
                <a:lnTo>
                  <a:pt x="5134" y="6720"/>
                </a:lnTo>
                <a:lnTo>
                  <a:pt x="5088" y="6674"/>
                </a:lnTo>
                <a:lnTo>
                  <a:pt x="4901" y="6534"/>
                </a:lnTo>
                <a:lnTo>
                  <a:pt x="4948" y="6534"/>
                </a:lnTo>
                <a:lnTo>
                  <a:pt x="4948" y="6487"/>
                </a:lnTo>
                <a:lnTo>
                  <a:pt x="4994" y="6487"/>
                </a:lnTo>
                <a:lnTo>
                  <a:pt x="5041" y="6440"/>
                </a:lnTo>
                <a:lnTo>
                  <a:pt x="5088" y="6394"/>
                </a:lnTo>
                <a:lnTo>
                  <a:pt x="5134" y="6347"/>
                </a:lnTo>
                <a:lnTo>
                  <a:pt x="5134" y="6300"/>
                </a:lnTo>
                <a:lnTo>
                  <a:pt x="5181" y="6254"/>
                </a:lnTo>
                <a:lnTo>
                  <a:pt x="5228" y="6207"/>
                </a:lnTo>
                <a:close/>
                <a:moveTo>
                  <a:pt x="2474" y="0"/>
                </a:moveTo>
                <a:lnTo>
                  <a:pt x="2381" y="93"/>
                </a:lnTo>
                <a:lnTo>
                  <a:pt x="2288" y="187"/>
                </a:lnTo>
                <a:lnTo>
                  <a:pt x="2288" y="233"/>
                </a:lnTo>
                <a:lnTo>
                  <a:pt x="2288" y="373"/>
                </a:lnTo>
                <a:lnTo>
                  <a:pt x="2241" y="1167"/>
                </a:lnTo>
                <a:lnTo>
                  <a:pt x="2334" y="2007"/>
                </a:lnTo>
                <a:lnTo>
                  <a:pt x="2521" y="2800"/>
                </a:lnTo>
                <a:lnTo>
                  <a:pt x="2754" y="3547"/>
                </a:lnTo>
                <a:lnTo>
                  <a:pt x="3688" y="5834"/>
                </a:lnTo>
                <a:lnTo>
                  <a:pt x="3221" y="6114"/>
                </a:lnTo>
                <a:lnTo>
                  <a:pt x="3174" y="6207"/>
                </a:lnTo>
                <a:lnTo>
                  <a:pt x="2848" y="6814"/>
                </a:lnTo>
                <a:lnTo>
                  <a:pt x="2614" y="6907"/>
                </a:lnTo>
                <a:lnTo>
                  <a:pt x="2568" y="7000"/>
                </a:lnTo>
                <a:lnTo>
                  <a:pt x="2474" y="7094"/>
                </a:lnTo>
                <a:lnTo>
                  <a:pt x="2101" y="7980"/>
                </a:lnTo>
                <a:lnTo>
                  <a:pt x="2101" y="8027"/>
                </a:lnTo>
                <a:lnTo>
                  <a:pt x="2101" y="8120"/>
                </a:lnTo>
                <a:lnTo>
                  <a:pt x="2148" y="8167"/>
                </a:lnTo>
                <a:lnTo>
                  <a:pt x="2194" y="8214"/>
                </a:lnTo>
                <a:lnTo>
                  <a:pt x="2288" y="8260"/>
                </a:lnTo>
                <a:lnTo>
                  <a:pt x="2334" y="8214"/>
                </a:lnTo>
                <a:lnTo>
                  <a:pt x="2428" y="8167"/>
                </a:lnTo>
                <a:lnTo>
                  <a:pt x="2474" y="8120"/>
                </a:lnTo>
                <a:lnTo>
                  <a:pt x="2848" y="7234"/>
                </a:lnTo>
                <a:lnTo>
                  <a:pt x="2894" y="7187"/>
                </a:lnTo>
                <a:lnTo>
                  <a:pt x="2894" y="7234"/>
                </a:lnTo>
                <a:lnTo>
                  <a:pt x="2941" y="7234"/>
                </a:lnTo>
                <a:lnTo>
                  <a:pt x="3548" y="7514"/>
                </a:lnTo>
                <a:lnTo>
                  <a:pt x="3548" y="7560"/>
                </a:lnTo>
                <a:lnTo>
                  <a:pt x="1121" y="13020"/>
                </a:lnTo>
                <a:lnTo>
                  <a:pt x="1074" y="13067"/>
                </a:lnTo>
                <a:lnTo>
                  <a:pt x="421" y="12787"/>
                </a:lnTo>
                <a:lnTo>
                  <a:pt x="421" y="12740"/>
                </a:lnTo>
                <a:lnTo>
                  <a:pt x="421" y="12694"/>
                </a:lnTo>
                <a:lnTo>
                  <a:pt x="1868" y="9427"/>
                </a:lnTo>
                <a:lnTo>
                  <a:pt x="1914" y="9334"/>
                </a:lnTo>
                <a:lnTo>
                  <a:pt x="1868" y="9240"/>
                </a:lnTo>
                <a:lnTo>
                  <a:pt x="1868" y="9194"/>
                </a:lnTo>
                <a:lnTo>
                  <a:pt x="1774" y="9147"/>
                </a:lnTo>
                <a:lnTo>
                  <a:pt x="1634" y="9147"/>
                </a:lnTo>
                <a:lnTo>
                  <a:pt x="1587" y="9194"/>
                </a:lnTo>
                <a:lnTo>
                  <a:pt x="1541" y="9240"/>
                </a:lnTo>
                <a:lnTo>
                  <a:pt x="47" y="12554"/>
                </a:lnTo>
                <a:lnTo>
                  <a:pt x="1" y="12694"/>
                </a:lnTo>
                <a:lnTo>
                  <a:pt x="47" y="12880"/>
                </a:lnTo>
                <a:lnTo>
                  <a:pt x="141" y="13020"/>
                </a:lnTo>
                <a:lnTo>
                  <a:pt x="281" y="13114"/>
                </a:lnTo>
                <a:lnTo>
                  <a:pt x="887" y="13394"/>
                </a:lnTo>
                <a:lnTo>
                  <a:pt x="1074" y="13440"/>
                </a:lnTo>
                <a:lnTo>
                  <a:pt x="1214" y="13440"/>
                </a:lnTo>
                <a:lnTo>
                  <a:pt x="1307" y="13394"/>
                </a:lnTo>
                <a:lnTo>
                  <a:pt x="1401" y="13300"/>
                </a:lnTo>
                <a:lnTo>
                  <a:pt x="1494" y="13160"/>
                </a:lnTo>
                <a:lnTo>
                  <a:pt x="3921" y="7700"/>
                </a:lnTo>
                <a:lnTo>
                  <a:pt x="3968" y="7607"/>
                </a:lnTo>
                <a:lnTo>
                  <a:pt x="3968" y="7467"/>
                </a:lnTo>
                <a:lnTo>
                  <a:pt x="4248" y="6954"/>
                </a:lnTo>
                <a:lnTo>
                  <a:pt x="4528" y="6767"/>
                </a:lnTo>
                <a:lnTo>
                  <a:pt x="4808" y="6954"/>
                </a:lnTo>
                <a:lnTo>
                  <a:pt x="5041" y="7467"/>
                </a:lnTo>
                <a:lnTo>
                  <a:pt x="5041" y="7607"/>
                </a:lnTo>
                <a:lnTo>
                  <a:pt x="5088" y="7700"/>
                </a:lnTo>
                <a:lnTo>
                  <a:pt x="7561" y="13160"/>
                </a:lnTo>
                <a:lnTo>
                  <a:pt x="7608" y="13300"/>
                </a:lnTo>
                <a:lnTo>
                  <a:pt x="7701" y="13394"/>
                </a:lnTo>
                <a:lnTo>
                  <a:pt x="7841" y="13440"/>
                </a:lnTo>
                <a:lnTo>
                  <a:pt x="7934" y="13440"/>
                </a:lnTo>
                <a:lnTo>
                  <a:pt x="8121" y="13394"/>
                </a:lnTo>
                <a:lnTo>
                  <a:pt x="8774" y="13114"/>
                </a:lnTo>
                <a:lnTo>
                  <a:pt x="8914" y="13020"/>
                </a:lnTo>
                <a:lnTo>
                  <a:pt x="9008" y="12880"/>
                </a:lnTo>
                <a:lnTo>
                  <a:pt x="9008" y="12694"/>
                </a:lnTo>
                <a:lnTo>
                  <a:pt x="9008" y="12554"/>
                </a:lnTo>
                <a:lnTo>
                  <a:pt x="7514" y="9240"/>
                </a:lnTo>
                <a:lnTo>
                  <a:pt x="7468" y="9147"/>
                </a:lnTo>
                <a:lnTo>
                  <a:pt x="7374" y="9100"/>
                </a:lnTo>
                <a:lnTo>
                  <a:pt x="7234" y="9100"/>
                </a:lnTo>
                <a:lnTo>
                  <a:pt x="7188" y="9147"/>
                </a:lnTo>
                <a:lnTo>
                  <a:pt x="7141" y="9240"/>
                </a:lnTo>
                <a:lnTo>
                  <a:pt x="7141" y="9287"/>
                </a:lnTo>
                <a:lnTo>
                  <a:pt x="7141" y="9380"/>
                </a:lnTo>
                <a:lnTo>
                  <a:pt x="8634" y="12694"/>
                </a:lnTo>
                <a:lnTo>
                  <a:pt x="8634" y="12740"/>
                </a:lnTo>
                <a:lnTo>
                  <a:pt x="8588" y="12787"/>
                </a:lnTo>
                <a:lnTo>
                  <a:pt x="7981" y="13067"/>
                </a:lnTo>
                <a:lnTo>
                  <a:pt x="7934" y="13067"/>
                </a:lnTo>
                <a:lnTo>
                  <a:pt x="7888" y="13020"/>
                </a:lnTo>
                <a:lnTo>
                  <a:pt x="5461" y="7560"/>
                </a:lnTo>
                <a:lnTo>
                  <a:pt x="5461" y="7514"/>
                </a:lnTo>
                <a:lnTo>
                  <a:pt x="5508" y="7514"/>
                </a:lnTo>
                <a:lnTo>
                  <a:pt x="6114" y="7234"/>
                </a:lnTo>
                <a:lnTo>
                  <a:pt x="6114" y="7187"/>
                </a:lnTo>
                <a:lnTo>
                  <a:pt x="6161" y="7234"/>
                </a:lnTo>
                <a:lnTo>
                  <a:pt x="6581" y="8120"/>
                </a:lnTo>
                <a:lnTo>
                  <a:pt x="6628" y="8167"/>
                </a:lnTo>
                <a:lnTo>
                  <a:pt x="6674" y="8214"/>
                </a:lnTo>
                <a:lnTo>
                  <a:pt x="6814" y="8214"/>
                </a:lnTo>
                <a:lnTo>
                  <a:pt x="6908" y="8167"/>
                </a:lnTo>
                <a:lnTo>
                  <a:pt x="6908" y="8074"/>
                </a:lnTo>
                <a:lnTo>
                  <a:pt x="6954" y="8027"/>
                </a:lnTo>
                <a:lnTo>
                  <a:pt x="6908" y="7934"/>
                </a:lnTo>
                <a:lnTo>
                  <a:pt x="6534" y="7094"/>
                </a:lnTo>
                <a:lnTo>
                  <a:pt x="6488" y="7000"/>
                </a:lnTo>
                <a:lnTo>
                  <a:pt x="6394" y="6907"/>
                </a:lnTo>
                <a:lnTo>
                  <a:pt x="6208" y="6814"/>
                </a:lnTo>
                <a:lnTo>
                  <a:pt x="5881" y="6207"/>
                </a:lnTo>
                <a:lnTo>
                  <a:pt x="5788" y="6114"/>
                </a:lnTo>
                <a:lnTo>
                  <a:pt x="5368" y="5834"/>
                </a:lnTo>
                <a:lnTo>
                  <a:pt x="6254" y="3547"/>
                </a:lnTo>
                <a:lnTo>
                  <a:pt x="6534" y="2800"/>
                </a:lnTo>
                <a:lnTo>
                  <a:pt x="6674" y="2007"/>
                </a:lnTo>
                <a:lnTo>
                  <a:pt x="6768" y="1167"/>
                </a:lnTo>
                <a:lnTo>
                  <a:pt x="6768" y="373"/>
                </a:lnTo>
                <a:lnTo>
                  <a:pt x="6721" y="233"/>
                </a:lnTo>
                <a:lnTo>
                  <a:pt x="6721" y="187"/>
                </a:lnTo>
                <a:lnTo>
                  <a:pt x="6674" y="93"/>
                </a:lnTo>
                <a:lnTo>
                  <a:pt x="6534" y="0"/>
                </a:lnTo>
                <a:lnTo>
                  <a:pt x="6394" y="47"/>
                </a:lnTo>
                <a:lnTo>
                  <a:pt x="6301" y="140"/>
                </a:lnTo>
                <a:lnTo>
                  <a:pt x="4528" y="4480"/>
                </a:lnTo>
                <a:lnTo>
                  <a:pt x="2754" y="140"/>
                </a:lnTo>
                <a:lnTo>
                  <a:pt x="2661" y="47"/>
                </a:lnTo>
                <a:lnTo>
                  <a:pt x="24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4"/>
          <p:cNvSpPr/>
          <p:nvPr/>
        </p:nvSpPr>
        <p:spPr>
          <a:xfrm>
            <a:off x="7003258" y="1797450"/>
            <a:ext cx="336025" cy="280025"/>
          </a:xfrm>
          <a:custGeom>
            <a:avLst/>
            <a:gdLst/>
            <a:ahLst/>
            <a:cxnLst/>
            <a:rect l="l" t="t" r="r" b="b"/>
            <a:pathLst>
              <a:path w="13441" h="11201" extrusionOk="0">
                <a:moveTo>
                  <a:pt x="2333" y="420"/>
                </a:moveTo>
                <a:lnTo>
                  <a:pt x="2800" y="467"/>
                </a:lnTo>
                <a:lnTo>
                  <a:pt x="3220" y="513"/>
                </a:lnTo>
                <a:lnTo>
                  <a:pt x="3640" y="607"/>
                </a:lnTo>
                <a:lnTo>
                  <a:pt x="4014" y="793"/>
                </a:lnTo>
                <a:lnTo>
                  <a:pt x="4387" y="980"/>
                </a:lnTo>
                <a:lnTo>
                  <a:pt x="4620" y="1167"/>
                </a:lnTo>
                <a:lnTo>
                  <a:pt x="4854" y="1353"/>
                </a:lnTo>
                <a:lnTo>
                  <a:pt x="5040" y="1540"/>
                </a:lnTo>
                <a:lnTo>
                  <a:pt x="5227" y="1820"/>
                </a:lnTo>
                <a:lnTo>
                  <a:pt x="5320" y="2053"/>
                </a:lnTo>
                <a:lnTo>
                  <a:pt x="5414" y="2333"/>
                </a:lnTo>
                <a:lnTo>
                  <a:pt x="5460" y="2613"/>
                </a:lnTo>
                <a:lnTo>
                  <a:pt x="5460" y="2893"/>
                </a:lnTo>
                <a:lnTo>
                  <a:pt x="4994" y="2473"/>
                </a:lnTo>
                <a:lnTo>
                  <a:pt x="4527" y="2100"/>
                </a:lnTo>
                <a:lnTo>
                  <a:pt x="4014" y="1773"/>
                </a:lnTo>
                <a:lnTo>
                  <a:pt x="3454" y="1447"/>
                </a:lnTo>
                <a:lnTo>
                  <a:pt x="2894" y="1167"/>
                </a:lnTo>
                <a:lnTo>
                  <a:pt x="2333" y="933"/>
                </a:lnTo>
                <a:lnTo>
                  <a:pt x="1727" y="700"/>
                </a:lnTo>
                <a:lnTo>
                  <a:pt x="1120" y="513"/>
                </a:lnTo>
                <a:lnTo>
                  <a:pt x="1913" y="420"/>
                </a:lnTo>
                <a:close/>
                <a:moveTo>
                  <a:pt x="1027" y="933"/>
                </a:moveTo>
                <a:lnTo>
                  <a:pt x="1633" y="1073"/>
                </a:lnTo>
                <a:lnTo>
                  <a:pt x="2193" y="1307"/>
                </a:lnTo>
                <a:lnTo>
                  <a:pt x="2754" y="1540"/>
                </a:lnTo>
                <a:lnTo>
                  <a:pt x="3267" y="1820"/>
                </a:lnTo>
                <a:lnTo>
                  <a:pt x="3780" y="2100"/>
                </a:lnTo>
                <a:lnTo>
                  <a:pt x="4294" y="2427"/>
                </a:lnTo>
                <a:lnTo>
                  <a:pt x="4760" y="2800"/>
                </a:lnTo>
                <a:lnTo>
                  <a:pt x="5180" y="3173"/>
                </a:lnTo>
                <a:lnTo>
                  <a:pt x="4714" y="3220"/>
                </a:lnTo>
                <a:lnTo>
                  <a:pt x="4200" y="3173"/>
                </a:lnTo>
                <a:lnTo>
                  <a:pt x="3734" y="3033"/>
                </a:lnTo>
                <a:lnTo>
                  <a:pt x="3267" y="2800"/>
                </a:lnTo>
                <a:lnTo>
                  <a:pt x="2847" y="2473"/>
                </a:lnTo>
                <a:lnTo>
                  <a:pt x="2380" y="2147"/>
                </a:lnTo>
                <a:lnTo>
                  <a:pt x="1587" y="1400"/>
                </a:lnTo>
                <a:lnTo>
                  <a:pt x="1027" y="933"/>
                </a:lnTo>
                <a:close/>
                <a:moveTo>
                  <a:pt x="10687" y="1400"/>
                </a:moveTo>
                <a:lnTo>
                  <a:pt x="11154" y="1447"/>
                </a:lnTo>
                <a:lnTo>
                  <a:pt x="11574" y="1493"/>
                </a:lnTo>
                <a:lnTo>
                  <a:pt x="11994" y="1587"/>
                </a:lnTo>
                <a:lnTo>
                  <a:pt x="12367" y="1680"/>
                </a:lnTo>
                <a:lnTo>
                  <a:pt x="11714" y="1773"/>
                </a:lnTo>
                <a:lnTo>
                  <a:pt x="11107" y="1960"/>
                </a:lnTo>
                <a:lnTo>
                  <a:pt x="10500" y="2100"/>
                </a:lnTo>
                <a:lnTo>
                  <a:pt x="9894" y="2333"/>
                </a:lnTo>
                <a:lnTo>
                  <a:pt x="9334" y="2613"/>
                </a:lnTo>
                <a:lnTo>
                  <a:pt x="8774" y="2893"/>
                </a:lnTo>
                <a:lnTo>
                  <a:pt x="8214" y="3220"/>
                </a:lnTo>
                <a:lnTo>
                  <a:pt x="7700" y="3547"/>
                </a:lnTo>
                <a:lnTo>
                  <a:pt x="7700" y="3267"/>
                </a:lnTo>
                <a:lnTo>
                  <a:pt x="7794" y="2987"/>
                </a:lnTo>
                <a:lnTo>
                  <a:pt x="7934" y="2707"/>
                </a:lnTo>
                <a:lnTo>
                  <a:pt x="8074" y="2473"/>
                </a:lnTo>
                <a:lnTo>
                  <a:pt x="8260" y="2240"/>
                </a:lnTo>
                <a:lnTo>
                  <a:pt x="8494" y="2053"/>
                </a:lnTo>
                <a:lnTo>
                  <a:pt x="8727" y="1867"/>
                </a:lnTo>
                <a:lnTo>
                  <a:pt x="9007" y="1727"/>
                </a:lnTo>
                <a:lnTo>
                  <a:pt x="9427" y="1587"/>
                </a:lnTo>
                <a:lnTo>
                  <a:pt x="9847" y="1493"/>
                </a:lnTo>
                <a:lnTo>
                  <a:pt x="10267" y="1447"/>
                </a:lnTo>
                <a:lnTo>
                  <a:pt x="10687" y="1400"/>
                </a:lnTo>
                <a:close/>
                <a:moveTo>
                  <a:pt x="6207" y="7187"/>
                </a:moveTo>
                <a:lnTo>
                  <a:pt x="6674" y="7234"/>
                </a:lnTo>
                <a:lnTo>
                  <a:pt x="7094" y="7327"/>
                </a:lnTo>
                <a:lnTo>
                  <a:pt x="7467" y="7467"/>
                </a:lnTo>
                <a:lnTo>
                  <a:pt x="7794" y="7700"/>
                </a:lnTo>
                <a:lnTo>
                  <a:pt x="8074" y="7934"/>
                </a:lnTo>
                <a:lnTo>
                  <a:pt x="8307" y="8167"/>
                </a:lnTo>
                <a:lnTo>
                  <a:pt x="8447" y="8494"/>
                </a:lnTo>
                <a:lnTo>
                  <a:pt x="8540" y="8587"/>
                </a:lnTo>
                <a:lnTo>
                  <a:pt x="8680" y="8634"/>
                </a:lnTo>
                <a:lnTo>
                  <a:pt x="9054" y="8634"/>
                </a:lnTo>
                <a:lnTo>
                  <a:pt x="9427" y="8680"/>
                </a:lnTo>
                <a:lnTo>
                  <a:pt x="9707" y="8820"/>
                </a:lnTo>
                <a:lnTo>
                  <a:pt x="9987" y="8960"/>
                </a:lnTo>
                <a:lnTo>
                  <a:pt x="10220" y="9194"/>
                </a:lnTo>
                <a:lnTo>
                  <a:pt x="10407" y="9427"/>
                </a:lnTo>
                <a:lnTo>
                  <a:pt x="10547" y="9660"/>
                </a:lnTo>
                <a:lnTo>
                  <a:pt x="10687" y="9894"/>
                </a:lnTo>
                <a:lnTo>
                  <a:pt x="10734" y="9987"/>
                </a:lnTo>
                <a:lnTo>
                  <a:pt x="10874" y="10034"/>
                </a:lnTo>
                <a:lnTo>
                  <a:pt x="11294" y="10080"/>
                </a:lnTo>
                <a:lnTo>
                  <a:pt x="11667" y="10267"/>
                </a:lnTo>
                <a:lnTo>
                  <a:pt x="11807" y="10360"/>
                </a:lnTo>
                <a:lnTo>
                  <a:pt x="11994" y="10500"/>
                </a:lnTo>
                <a:lnTo>
                  <a:pt x="12087" y="10640"/>
                </a:lnTo>
                <a:lnTo>
                  <a:pt x="12134" y="10780"/>
                </a:lnTo>
                <a:lnTo>
                  <a:pt x="1027" y="10780"/>
                </a:lnTo>
                <a:lnTo>
                  <a:pt x="1167" y="10500"/>
                </a:lnTo>
                <a:lnTo>
                  <a:pt x="1400" y="10220"/>
                </a:lnTo>
                <a:lnTo>
                  <a:pt x="1540" y="10127"/>
                </a:lnTo>
                <a:lnTo>
                  <a:pt x="1727" y="10034"/>
                </a:lnTo>
                <a:lnTo>
                  <a:pt x="1867" y="9987"/>
                </a:lnTo>
                <a:lnTo>
                  <a:pt x="2240" y="9987"/>
                </a:lnTo>
                <a:lnTo>
                  <a:pt x="2380" y="9940"/>
                </a:lnTo>
                <a:lnTo>
                  <a:pt x="2427" y="9800"/>
                </a:lnTo>
                <a:lnTo>
                  <a:pt x="2614" y="9287"/>
                </a:lnTo>
                <a:lnTo>
                  <a:pt x="2894" y="8774"/>
                </a:lnTo>
                <a:lnTo>
                  <a:pt x="3220" y="8354"/>
                </a:lnTo>
                <a:lnTo>
                  <a:pt x="3687" y="7934"/>
                </a:lnTo>
                <a:lnTo>
                  <a:pt x="4154" y="7654"/>
                </a:lnTo>
                <a:lnTo>
                  <a:pt x="4620" y="7420"/>
                </a:lnTo>
                <a:lnTo>
                  <a:pt x="5180" y="7280"/>
                </a:lnTo>
                <a:lnTo>
                  <a:pt x="5740" y="7187"/>
                </a:lnTo>
                <a:close/>
                <a:moveTo>
                  <a:pt x="1867" y="0"/>
                </a:moveTo>
                <a:lnTo>
                  <a:pt x="1260" y="93"/>
                </a:lnTo>
                <a:lnTo>
                  <a:pt x="700" y="187"/>
                </a:lnTo>
                <a:lnTo>
                  <a:pt x="140" y="327"/>
                </a:lnTo>
                <a:lnTo>
                  <a:pt x="93" y="327"/>
                </a:lnTo>
                <a:lnTo>
                  <a:pt x="93" y="373"/>
                </a:lnTo>
                <a:lnTo>
                  <a:pt x="47" y="373"/>
                </a:lnTo>
                <a:lnTo>
                  <a:pt x="47" y="420"/>
                </a:lnTo>
                <a:lnTo>
                  <a:pt x="47" y="467"/>
                </a:lnTo>
                <a:lnTo>
                  <a:pt x="0" y="467"/>
                </a:lnTo>
                <a:lnTo>
                  <a:pt x="0" y="513"/>
                </a:lnTo>
                <a:lnTo>
                  <a:pt x="47" y="560"/>
                </a:lnTo>
                <a:lnTo>
                  <a:pt x="47" y="607"/>
                </a:lnTo>
                <a:lnTo>
                  <a:pt x="47" y="653"/>
                </a:lnTo>
                <a:lnTo>
                  <a:pt x="93" y="653"/>
                </a:lnTo>
                <a:lnTo>
                  <a:pt x="93" y="700"/>
                </a:lnTo>
                <a:lnTo>
                  <a:pt x="700" y="1167"/>
                </a:lnTo>
                <a:lnTo>
                  <a:pt x="1307" y="1727"/>
                </a:lnTo>
                <a:lnTo>
                  <a:pt x="2147" y="2473"/>
                </a:lnTo>
                <a:lnTo>
                  <a:pt x="2567" y="2847"/>
                </a:lnTo>
                <a:lnTo>
                  <a:pt x="3034" y="3127"/>
                </a:lnTo>
                <a:lnTo>
                  <a:pt x="3454" y="3360"/>
                </a:lnTo>
                <a:lnTo>
                  <a:pt x="3874" y="3500"/>
                </a:lnTo>
                <a:lnTo>
                  <a:pt x="4294" y="3593"/>
                </a:lnTo>
                <a:lnTo>
                  <a:pt x="4714" y="3640"/>
                </a:lnTo>
                <a:lnTo>
                  <a:pt x="5134" y="3593"/>
                </a:lnTo>
                <a:lnTo>
                  <a:pt x="5554" y="3500"/>
                </a:lnTo>
                <a:lnTo>
                  <a:pt x="6067" y="4107"/>
                </a:lnTo>
                <a:lnTo>
                  <a:pt x="6160" y="4200"/>
                </a:lnTo>
                <a:lnTo>
                  <a:pt x="6207" y="4247"/>
                </a:lnTo>
                <a:lnTo>
                  <a:pt x="6207" y="4854"/>
                </a:lnTo>
                <a:lnTo>
                  <a:pt x="6207" y="4947"/>
                </a:lnTo>
                <a:lnTo>
                  <a:pt x="6207" y="6767"/>
                </a:lnTo>
                <a:lnTo>
                  <a:pt x="5694" y="6814"/>
                </a:lnTo>
                <a:lnTo>
                  <a:pt x="5087" y="6907"/>
                </a:lnTo>
                <a:lnTo>
                  <a:pt x="4480" y="7047"/>
                </a:lnTo>
                <a:lnTo>
                  <a:pt x="3920" y="7327"/>
                </a:lnTo>
                <a:lnTo>
                  <a:pt x="3454" y="7607"/>
                </a:lnTo>
                <a:lnTo>
                  <a:pt x="2987" y="8027"/>
                </a:lnTo>
                <a:lnTo>
                  <a:pt x="2567" y="8494"/>
                </a:lnTo>
                <a:lnTo>
                  <a:pt x="2287" y="9007"/>
                </a:lnTo>
                <a:lnTo>
                  <a:pt x="2100" y="9567"/>
                </a:lnTo>
                <a:lnTo>
                  <a:pt x="1820" y="9614"/>
                </a:lnTo>
                <a:lnTo>
                  <a:pt x="1540" y="9660"/>
                </a:lnTo>
                <a:lnTo>
                  <a:pt x="1307" y="9800"/>
                </a:lnTo>
                <a:lnTo>
                  <a:pt x="1120" y="9940"/>
                </a:lnTo>
                <a:lnTo>
                  <a:pt x="933" y="10174"/>
                </a:lnTo>
                <a:lnTo>
                  <a:pt x="793" y="10407"/>
                </a:lnTo>
                <a:lnTo>
                  <a:pt x="653" y="10640"/>
                </a:lnTo>
                <a:lnTo>
                  <a:pt x="607" y="10967"/>
                </a:lnTo>
                <a:lnTo>
                  <a:pt x="607" y="11060"/>
                </a:lnTo>
                <a:lnTo>
                  <a:pt x="653" y="11107"/>
                </a:lnTo>
                <a:lnTo>
                  <a:pt x="700" y="11200"/>
                </a:lnTo>
                <a:lnTo>
                  <a:pt x="12461" y="11200"/>
                </a:lnTo>
                <a:lnTo>
                  <a:pt x="12554" y="11154"/>
                </a:lnTo>
                <a:lnTo>
                  <a:pt x="12601" y="11060"/>
                </a:lnTo>
                <a:lnTo>
                  <a:pt x="12601" y="11014"/>
                </a:lnTo>
                <a:lnTo>
                  <a:pt x="12554" y="10780"/>
                </a:lnTo>
                <a:lnTo>
                  <a:pt x="12507" y="10547"/>
                </a:lnTo>
                <a:lnTo>
                  <a:pt x="12367" y="10314"/>
                </a:lnTo>
                <a:lnTo>
                  <a:pt x="12181" y="10127"/>
                </a:lnTo>
                <a:lnTo>
                  <a:pt x="11947" y="9940"/>
                </a:lnTo>
                <a:lnTo>
                  <a:pt x="11714" y="9800"/>
                </a:lnTo>
                <a:lnTo>
                  <a:pt x="11387" y="9707"/>
                </a:lnTo>
                <a:lnTo>
                  <a:pt x="11014" y="9614"/>
                </a:lnTo>
                <a:lnTo>
                  <a:pt x="10874" y="9334"/>
                </a:lnTo>
                <a:lnTo>
                  <a:pt x="10640" y="9054"/>
                </a:lnTo>
                <a:lnTo>
                  <a:pt x="10454" y="8820"/>
                </a:lnTo>
                <a:lnTo>
                  <a:pt x="10174" y="8587"/>
                </a:lnTo>
                <a:lnTo>
                  <a:pt x="9847" y="8447"/>
                </a:lnTo>
                <a:lnTo>
                  <a:pt x="9520" y="8307"/>
                </a:lnTo>
                <a:lnTo>
                  <a:pt x="9147" y="8214"/>
                </a:lnTo>
                <a:lnTo>
                  <a:pt x="8774" y="8214"/>
                </a:lnTo>
                <a:lnTo>
                  <a:pt x="8634" y="7934"/>
                </a:lnTo>
                <a:lnTo>
                  <a:pt x="8447" y="7700"/>
                </a:lnTo>
                <a:lnTo>
                  <a:pt x="8214" y="7467"/>
                </a:lnTo>
                <a:lnTo>
                  <a:pt x="7934" y="7280"/>
                </a:lnTo>
                <a:lnTo>
                  <a:pt x="7654" y="7140"/>
                </a:lnTo>
                <a:lnTo>
                  <a:pt x="7327" y="7000"/>
                </a:lnTo>
                <a:lnTo>
                  <a:pt x="7000" y="6907"/>
                </a:lnTo>
                <a:lnTo>
                  <a:pt x="6627" y="6814"/>
                </a:lnTo>
                <a:lnTo>
                  <a:pt x="6627" y="4994"/>
                </a:lnTo>
                <a:lnTo>
                  <a:pt x="7047" y="4620"/>
                </a:lnTo>
                <a:lnTo>
                  <a:pt x="7560" y="4154"/>
                </a:lnTo>
                <a:lnTo>
                  <a:pt x="7840" y="4247"/>
                </a:lnTo>
                <a:lnTo>
                  <a:pt x="8120" y="4340"/>
                </a:lnTo>
                <a:lnTo>
                  <a:pt x="8447" y="4387"/>
                </a:lnTo>
                <a:lnTo>
                  <a:pt x="9054" y="4387"/>
                </a:lnTo>
                <a:lnTo>
                  <a:pt x="9427" y="4340"/>
                </a:lnTo>
                <a:lnTo>
                  <a:pt x="9754" y="4200"/>
                </a:lnTo>
                <a:lnTo>
                  <a:pt x="10080" y="4107"/>
                </a:lnTo>
                <a:lnTo>
                  <a:pt x="10594" y="3827"/>
                </a:lnTo>
                <a:lnTo>
                  <a:pt x="11154" y="3453"/>
                </a:lnTo>
                <a:lnTo>
                  <a:pt x="11200" y="3407"/>
                </a:lnTo>
                <a:lnTo>
                  <a:pt x="11247" y="3360"/>
                </a:lnTo>
                <a:lnTo>
                  <a:pt x="11247" y="3267"/>
                </a:lnTo>
                <a:lnTo>
                  <a:pt x="11200" y="3173"/>
                </a:lnTo>
                <a:lnTo>
                  <a:pt x="11154" y="3127"/>
                </a:lnTo>
                <a:lnTo>
                  <a:pt x="11107" y="3080"/>
                </a:lnTo>
                <a:lnTo>
                  <a:pt x="11014" y="3080"/>
                </a:lnTo>
                <a:lnTo>
                  <a:pt x="10920" y="3127"/>
                </a:lnTo>
                <a:lnTo>
                  <a:pt x="10407" y="3453"/>
                </a:lnTo>
                <a:lnTo>
                  <a:pt x="9940" y="3734"/>
                </a:lnTo>
                <a:lnTo>
                  <a:pt x="9427" y="3874"/>
                </a:lnTo>
                <a:lnTo>
                  <a:pt x="8914" y="3967"/>
                </a:lnTo>
                <a:lnTo>
                  <a:pt x="8447" y="3967"/>
                </a:lnTo>
                <a:lnTo>
                  <a:pt x="7934" y="3874"/>
                </a:lnTo>
                <a:lnTo>
                  <a:pt x="8447" y="3547"/>
                </a:lnTo>
                <a:lnTo>
                  <a:pt x="8960" y="3220"/>
                </a:lnTo>
                <a:lnTo>
                  <a:pt x="9520" y="2940"/>
                </a:lnTo>
                <a:lnTo>
                  <a:pt x="10034" y="2707"/>
                </a:lnTo>
                <a:lnTo>
                  <a:pt x="10640" y="2520"/>
                </a:lnTo>
                <a:lnTo>
                  <a:pt x="11200" y="2333"/>
                </a:lnTo>
                <a:lnTo>
                  <a:pt x="11807" y="2193"/>
                </a:lnTo>
                <a:lnTo>
                  <a:pt x="12414" y="2100"/>
                </a:lnTo>
                <a:lnTo>
                  <a:pt x="12134" y="2287"/>
                </a:lnTo>
                <a:lnTo>
                  <a:pt x="12041" y="2333"/>
                </a:lnTo>
                <a:lnTo>
                  <a:pt x="12041" y="2427"/>
                </a:lnTo>
                <a:lnTo>
                  <a:pt x="12041" y="2520"/>
                </a:lnTo>
                <a:lnTo>
                  <a:pt x="12087" y="2567"/>
                </a:lnTo>
                <a:lnTo>
                  <a:pt x="12134" y="2660"/>
                </a:lnTo>
                <a:lnTo>
                  <a:pt x="12274" y="2660"/>
                </a:lnTo>
                <a:lnTo>
                  <a:pt x="12367" y="2613"/>
                </a:lnTo>
                <a:lnTo>
                  <a:pt x="12834" y="2287"/>
                </a:lnTo>
                <a:lnTo>
                  <a:pt x="13347" y="1960"/>
                </a:lnTo>
                <a:lnTo>
                  <a:pt x="13394" y="1960"/>
                </a:lnTo>
                <a:lnTo>
                  <a:pt x="13394" y="1913"/>
                </a:lnTo>
                <a:lnTo>
                  <a:pt x="13441" y="1913"/>
                </a:lnTo>
                <a:lnTo>
                  <a:pt x="13441" y="1867"/>
                </a:lnTo>
                <a:lnTo>
                  <a:pt x="13441" y="1820"/>
                </a:lnTo>
                <a:lnTo>
                  <a:pt x="13441" y="1773"/>
                </a:lnTo>
                <a:lnTo>
                  <a:pt x="13441" y="1727"/>
                </a:lnTo>
                <a:lnTo>
                  <a:pt x="13441" y="1680"/>
                </a:lnTo>
                <a:lnTo>
                  <a:pt x="13394" y="1633"/>
                </a:lnTo>
                <a:lnTo>
                  <a:pt x="13347" y="1633"/>
                </a:lnTo>
                <a:lnTo>
                  <a:pt x="13347" y="1587"/>
                </a:lnTo>
                <a:lnTo>
                  <a:pt x="12787" y="1400"/>
                </a:lnTo>
                <a:lnTo>
                  <a:pt x="12227" y="1213"/>
                </a:lnTo>
                <a:lnTo>
                  <a:pt x="11667" y="1073"/>
                </a:lnTo>
                <a:lnTo>
                  <a:pt x="11107" y="1027"/>
                </a:lnTo>
                <a:lnTo>
                  <a:pt x="10500" y="980"/>
                </a:lnTo>
                <a:lnTo>
                  <a:pt x="9894" y="1073"/>
                </a:lnTo>
                <a:lnTo>
                  <a:pt x="9334" y="1167"/>
                </a:lnTo>
                <a:lnTo>
                  <a:pt x="8820" y="1353"/>
                </a:lnTo>
                <a:lnTo>
                  <a:pt x="8494" y="1587"/>
                </a:lnTo>
                <a:lnTo>
                  <a:pt x="8167" y="1820"/>
                </a:lnTo>
                <a:lnTo>
                  <a:pt x="7887" y="2100"/>
                </a:lnTo>
                <a:lnTo>
                  <a:pt x="7654" y="2380"/>
                </a:lnTo>
                <a:lnTo>
                  <a:pt x="7467" y="2753"/>
                </a:lnTo>
                <a:lnTo>
                  <a:pt x="7327" y="3127"/>
                </a:lnTo>
                <a:lnTo>
                  <a:pt x="7280" y="3500"/>
                </a:lnTo>
                <a:lnTo>
                  <a:pt x="7280" y="3874"/>
                </a:lnTo>
                <a:lnTo>
                  <a:pt x="6627" y="4434"/>
                </a:lnTo>
                <a:lnTo>
                  <a:pt x="6627" y="4014"/>
                </a:lnTo>
                <a:lnTo>
                  <a:pt x="6627" y="3780"/>
                </a:lnTo>
                <a:lnTo>
                  <a:pt x="6720" y="3220"/>
                </a:lnTo>
                <a:lnTo>
                  <a:pt x="6814" y="2893"/>
                </a:lnTo>
                <a:lnTo>
                  <a:pt x="6907" y="2567"/>
                </a:lnTo>
                <a:lnTo>
                  <a:pt x="7094" y="2240"/>
                </a:lnTo>
                <a:lnTo>
                  <a:pt x="7327" y="1913"/>
                </a:lnTo>
                <a:lnTo>
                  <a:pt x="7374" y="1867"/>
                </a:lnTo>
                <a:lnTo>
                  <a:pt x="7374" y="1773"/>
                </a:lnTo>
                <a:lnTo>
                  <a:pt x="7374" y="1727"/>
                </a:lnTo>
                <a:lnTo>
                  <a:pt x="7327" y="1633"/>
                </a:lnTo>
                <a:lnTo>
                  <a:pt x="7234" y="1587"/>
                </a:lnTo>
                <a:lnTo>
                  <a:pt x="7094" y="1587"/>
                </a:lnTo>
                <a:lnTo>
                  <a:pt x="7047" y="1633"/>
                </a:lnTo>
                <a:lnTo>
                  <a:pt x="6814" y="1867"/>
                </a:lnTo>
                <a:lnTo>
                  <a:pt x="6674" y="2147"/>
                </a:lnTo>
                <a:lnTo>
                  <a:pt x="6534" y="2427"/>
                </a:lnTo>
                <a:lnTo>
                  <a:pt x="6440" y="2660"/>
                </a:lnTo>
                <a:lnTo>
                  <a:pt x="6300" y="3220"/>
                </a:lnTo>
                <a:lnTo>
                  <a:pt x="6207" y="3687"/>
                </a:lnTo>
                <a:lnTo>
                  <a:pt x="5834" y="3220"/>
                </a:lnTo>
                <a:lnTo>
                  <a:pt x="5880" y="2847"/>
                </a:lnTo>
                <a:lnTo>
                  <a:pt x="5880" y="2520"/>
                </a:lnTo>
                <a:lnTo>
                  <a:pt x="5787" y="2147"/>
                </a:lnTo>
                <a:lnTo>
                  <a:pt x="5647" y="1773"/>
                </a:lnTo>
                <a:lnTo>
                  <a:pt x="5460" y="1447"/>
                </a:lnTo>
                <a:lnTo>
                  <a:pt x="5227" y="1120"/>
                </a:lnTo>
                <a:lnTo>
                  <a:pt x="4947" y="887"/>
                </a:lnTo>
                <a:lnTo>
                  <a:pt x="4620" y="653"/>
                </a:lnTo>
                <a:lnTo>
                  <a:pt x="4154" y="373"/>
                </a:lnTo>
                <a:lnTo>
                  <a:pt x="3594" y="187"/>
                </a:lnTo>
                <a:lnTo>
                  <a:pt x="3034" y="93"/>
                </a:lnTo>
                <a:lnTo>
                  <a:pt x="24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idx="2"/>
          </p:nvPr>
        </p:nvSpPr>
        <p:spPr>
          <a:xfrm flipH="1">
            <a:off x="2340137" y="1308696"/>
            <a:ext cx="1161300" cy="116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6</a:t>
            </a:r>
            <a:endParaRPr dirty="0"/>
          </a:p>
        </p:txBody>
      </p:sp>
      <p:sp>
        <p:nvSpPr>
          <p:cNvPr id="321" name="Google Shape;321;p32"/>
          <p:cNvSpPr txBox="1">
            <a:spLocks noGrp="1"/>
          </p:cNvSpPr>
          <p:nvPr>
            <p:ph type="title"/>
          </p:nvPr>
        </p:nvSpPr>
        <p:spPr>
          <a:xfrm flipH="1">
            <a:off x="10985" y="2571750"/>
            <a:ext cx="574204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400" dirty="0"/>
              <a:t>Implémentation</a:t>
            </a:r>
          </a:p>
        </p:txBody>
      </p:sp>
      <p:pic>
        <p:nvPicPr>
          <p:cNvPr id="323" name="Google Shape;323;p32"/>
          <p:cNvPicPr preferRelativeResize="0">
            <a:picLocks noGrp="1"/>
          </p:cNvPicPr>
          <p:nvPr>
            <p:ph type="pic" idx="3"/>
          </p:nvPr>
        </p:nvPicPr>
        <p:blipFill rotWithShape="1">
          <a:blip r:embed="rId3">
            <a:alphaModFix/>
          </a:blip>
          <a:srcRect l="25978" r="25983"/>
          <a:stretch/>
        </p:blipFill>
        <p:spPr>
          <a:xfrm>
            <a:off x="5506125" y="541800"/>
            <a:ext cx="2926200" cy="4059900"/>
          </a:xfrm>
          <a:prstGeom prst="rect">
            <a:avLst/>
          </a:prstGeom>
        </p:spPr>
      </p:pic>
      <p:pic>
        <p:nvPicPr>
          <p:cNvPr id="324" name="Google Shape;324;p32"/>
          <p:cNvPicPr preferRelativeResize="0"/>
          <p:nvPr/>
        </p:nvPicPr>
        <p:blipFill>
          <a:blip r:embed="rId4">
            <a:alphaModFix/>
          </a:blip>
          <a:stretch>
            <a:fillRect/>
          </a:stretch>
        </p:blipFill>
        <p:spPr>
          <a:xfrm rot="1820941" flipH="1">
            <a:off x="7719500" y="387200"/>
            <a:ext cx="1744518" cy="781125"/>
          </a:xfrm>
          <a:prstGeom prst="rect">
            <a:avLst/>
          </a:prstGeom>
          <a:noFill/>
          <a:ln>
            <a:noFill/>
          </a:ln>
        </p:spPr>
      </p:pic>
    </p:spTree>
    <p:extLst>
      <p:ext uri="{BB962C8B-B14F-4D97-AF65-F5344CB8AC3E}">
        <p14:creationId xmlns:p14="http://schemas.microsoft.com/office/powerpoint/2010/main" val="224826886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idx="2"/>
          </p:nvPr>
        </p:nvSpPr>
        <p:spPr>
          <a:xfrm flipH="1">
            <a:off x="2340137" y="1308696"/>
            <a:ext cx="1161300" cy="116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7</a:t>
            </a:r>
            <a:endParaRPr dirty="0"/>
          </a:p>
        </p:txBody>
      </p:sp>
      <p:sp>
        <p:nvSpPr>
          <p:cNvPr id="321" name="Google Shape;321;p32"/>
          <p:cNvSpPr txBox="1">
            <a:spLocks noGrp="1"/>
          </p:cNvSpPr>
          <p:nvPr>
            <p:ph type="title"/>
          </p:nvPr>
        </p:nvSpPr>
        <p:spPr>
          <a:xfrm flipH="1">
            <a:off x="10985" y="2571750"/>
            <a:ext cx="574204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400" dirty="0"/>
              <a:t>Conclusion</a:t>
            </a:r>
          </a:p>
        </p:txBody>
      </p:sp>
      <p:pic>
        <p:nvPicPr>
          <p:cNvPr id="323" name="Google Shape;323;p32"/>
          <p:cNvPicPr preferRelativeResize="0">
            <a:picLocks noGrp="1"/>
          </p:cNvPicPr>
          <p:nvPr>
            <p:ph type="pic" idx="3"/>
          </p:nvPr>
        </p:nvPicPr>
        <p:blipFill rotWithShape="1">
          <a:blip r:embed="rId3">
            <a:alphaModFix/>
          </a:blip>
          <a:srcRect l="25978" r="25983"/>
          <a:stretch/>
        </p:blipFill>
        <p:spPr>
          <a:xfrm>
            <a:off x="5506125" y="541800"/>
            <a:ext cx="2926200" cy="4059900"/>
          </a:xfrm>
          <a:prstGeom prst="rect">
            <a:avLst/>
          </a:prstGeom>
        </p:spPr>
      </p:pic>
      <p:pic>
        <p:nvPicPr>
          <p:cNvPr id="324" name="Google Shape;324;p32"/>
          <p:cNvPicPr preferRelativeResize="0"/>
          <p:nvPr/>
        </p:nvPicPr>
        <p:blipFill>
          <a:blip r:embed="rId4">
            <a:alphaModFix/>
          </a:blip>
          <a:stretch>
            <a:fillRect/>
          </a:stretch>
        </p:blipFill>
        <p:spPr>
          <a:xfrm rot="1820941" flipH="1">
            <a:off x="7719500" y="387200"/>
            <a:ext cx="1744518" cy="781125"/>
          </a:xfrm>
          <a:prstGeom prst="rect">
            <a:avLst/>
          </a:prstGeom>
          <a:noFill/>
          <a:ln>
            <a:noFill/>
          </a:ln>
        </p:spPr>
      </p:pic>
    </p:spTree>
    <p:extLst>
      <p:ext uri="{BB962C8B-B14F-4D97-AF65-F5344CB8AC3E}">
        <p14:creationId xmlns:p14="http://schemas.microsoft.com/office/powerpoint/2010/main" val="68364743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44"/>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Conclusion</a:t>
            </a:r>
            <a:endParaRPr dirty="0"/>
          </a:p>
        </p:txBody>
      </p:sp>
      <p:cxnSp>
        <p:nvCxnSpPr>
          <p:cNvPr id="580" name="Google Shape;580;p44"/>
          <p:cNvCxnSpPr/>
          <p:nvPr/>
        </p:nvCxnSpPr>
        <p:spPr>
          <a:xfrm>
            <a:off x="1932300" y="972350"/>
            <a:ext cx="5279400" cy="0"/>
          </a:xfrm>
          <a:prstGeom prst="straightConnector1">
            <a:avLst/>
          </a:prstGeom>
          <a:noFill/>
          <a:ln w="19050" cap="flat" cmpd="sng">
            <a:solidFill>
              <a:schemeClr val="dk1"/>
            </a:solidFill>
            <a:prstDash val="solid"/>
            <a:round/>
            <a:headEnd type="none" w="med" len="med"/>
            <a:tailEnd type="none" w="med" len="med"/>
          </a:ln>
        </p:spPr>
      </p:cxnSp>
      <p:sp>
        <p:nvSpPr>
          <p:cNvPr id="5" name="TextBox 4">
            <a:extLst>
              <a:ext uri="{FF2B5EF4-FFF2-40B4-BE49-F238E27FC236}">
                <a16:creationId xmlns:a16="http://schemas.microsoft.com/office/drawing/2014/main" id="{30D26BA4-71E0-7F20-5EF7-5FA1E131D517}"/>
              </a:ext>
            </a:extLst>
          </p:cNvPr>
          <p:cNvSpPr txBox="1"/>
          <p:nvPr/>
        </p:nvSpPr>
        <p:spPr>
          <a:xfrm>
            <a:off x="1341120" y="1495127"/>
            <a:ext cx="6461760" cy="1815882"/>
          </a:xfrm>
          <a:prstGeom prst="rect">
            <a:avLst/>
          </a:prstGeom>
          <a:noFill/>
        </p:spPr>
        <p:txBody>
          <a:bodyPr wrap="square">
            <a:spAutoFit/>
          </a:bodyPr>
          <a:lstStyle/>
          <a:p>
            <a:pPr algn="ctr"/>
            <a:r>
              <a:rPr lang="fr-FR" b="1" dirty="0">
                <a:solidFill>
                  <a:schemeClr val="tx2">
                    <a:lumMod val="25000"/>
                  </a:schemeClr>
                </a:solidFill>
                <a:effectLst>
                  <a:outerShdw blurRad="38100" dist="38100" dir="2700000" algn="tl">
                    <a:srgbClr val="000000">
                      <a:alpha val="43137"/>
                    </a:srgbClr>
                  </a:outerShdw>
                </a:effectLst>
              </a:rPr>
              <a:t>L'algorithme de propagation des plantes (PPA), inspiré par les stratégies de reproduction des plantes, offre une méthode efficace et adaptable pour résoudre divers problèmes d'optimisation. Grâce à sa simplicité et sa capacité à équilibrer exploration et exploitation, le PPA s'avère robuste et performant dans de nombreux domaines, tels que l'ingénierie, la logistique, la finance et plus encore. Bien qu'il présente des défis comme la sensibilité aux paramètres, ses avantages en font une approche prometteuse pour les problèmes complexes. </a:t>
            </a: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cxnSp>
        <p:nvCxnSpPr>
          <p:cNvPr id="811" name="Google Shape;811;p49"/>
          <p:cNvCxnSpPr/>
          <p:nvPr/>
        </p:nvCxnSpPr>
        <p:spPr>
          <a:xfrm>
            <a:off x="3321080" y="1503740"/>
            <a:ext cx="5858400" cy="0"/>
          </a:xfrm>
          <a:prstGeom prst="straightConnector1">
            <a:avLst/>
          </a:prstGeom>
          <a:noFill/>
          <a:ln w="19050" cap="flat" cmpd="sng">
            <a:solidFill>
              <a:schemeClr val="dk1"/>
            </a:solidFill>
            <a:prstDash val="solid"/>
            <a:round/>
            <a:headEnd type="none" w="med" len="med"/>
            <a:tailEnd type="none" w="med" len="med"/>
          </a:ln>
        </p:spPr>
      </p:cxnSp>
      <p:pic>
        <p:nvPicPr>
          <p:cNvPr id="2" name="Google Shape;631;p47">
            <a:extLst>
              <a:ext uri="{FF2B5EF4-FFF2-40B4-BE49-F238E27FC236}">
                <a16:creationId xmlns:a16="http://schemas.microsoft.com/office/drawing/2014/main" id="{0FB56B51-5EB8-0967-9F3E-883E41C25802}"/>
              </a:ext>
            </a:extLst>
          </p:cNvPr>
          <p:cNvPicPr preferRelativeResize="0">
            <a:picLocks/>
          </p:cNvPicPr>
          <p:nvPr/>
        </p:nvPicPr>
        <p:blipFill rotWithShape="1">
          <a:blip r:embed="rId3">
            <a:alphaModFix/>
          </a:blip>
          <a:srcRect l="989" r="50958"/>
          <a:stretch/>
        </p:blipFill>
        <p:spPr>
          <a:xfrm>
            <a:off x="901520" y="268240"/>
            <a:ext cx="3040559" cy="4242799"/>
          </a:xfrm>
          <a:prstGeom prst="rect">
            <a:avLst/>
          </a:prstGeom>
        </p:spPr>
      </p:pic>
      <p:sp>
        <p:nvSpPr>
          <p:cNvPr id="6" name="TextBox 5">
            <a:extLst>
              <a:ext uri="{FF2B5EF4-FFF2-40B4-BE49-F238E27FC236}">
                <a16:creationId xmlns:a16="http://schemas.microsoft.com/office/drawing/2014/main" id="{E9FA605D-8521-B260-B373-33C5412C4278}"/>
              </a:ext>
            </a:extLst>
          </p:cNvPr>
          <p:cNvSpPr txBox="1"/>
          <p:nvPr/>
        </p:nvSpPr>
        <p:spPr>
          <a:xfrm>
            <a:off x="6871400" y="1668910"/>
            <a:ext cx="6461760" cy="469359"/>
          </a:xfrm>
          <a:prstGeom prst="rect">
            <a:avLst/>
          </a:prstGeom>
          <a:noFill/>
        </p:spPr>
        <p:txBody>
          <a:bodyPr wrap="square">
            <a:spAutoFit/>
          </a:bodyPr>
          <a:lstStyle/>
          <a:p>
            <a:r>
              <a:rPr lang="en-US" dirty="0"/>
              <a:t>Des questions ?</a:t>
            </a:r>
          </a:p>
          <a:p>
            <a:r>
              <a:rPr lang="en-US" sz="1050" dirty="0"/>
              <a:t>loubna.elghazi1@etu.uae.ac.ma</a:t>
            </a:r>
            <a:endParaRPr lang="fr-FR" sz="1050" dirty="0"/>
          </a:p>
        </p:txBody>
      </p:sp>
      <p:sp>
        <p:nvSpPr>
          <p:cNvPr id="9" name="Google Shape;618;p47">
            <a:extLst>
              <a:ext uri="{FF2B5EF4-FFF2-40B4-BE49-F238E27FC236}">
                <a16:creationId xmlns:a16="http://schemas.microsoft.com/office/drawing/2014/main" id="{BD0167D6-5CCC-4681-2586-AEDC0E742864}"/>
              </a:ext>
            </a:extLst>
          </p:cNvPr>
          <p:cNvSpPr txBox="1">
            <a:spLocks noGrp="1"/>
          </p:cNvSpPr>
          <p:nvPr>
            <p:ph type="title"/>
          </p:nvPr>
        </p:nvSpPr>
        <p:spPr>
          <a:xfrm>
            <a:off x="4123199" y="571510"/>
            <a:ext cx="4647600" cy="109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800" dirty="0"/>
              <a:t>MERCI POUR VOTRE ATTENTION !</a:t>
            </a:r>
            <a:endParaRPr sz="2800" dirty="0"/>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816" name="Google Shape;816;p50"/>
          <p:cNvSpPr txBox="1">
            <a:spLocks noGrp="1"/>
          </p:cNvSpPr>
          <p:nvPr>
            <p:ph type="title"/>
          </p:nvPr>
        </p:nvSpPr>
        <p:spPr>
          <a:xfrm>
            <a:off x="717750" y="365760"/>
            <a:ext cx="77085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RESSOURCES</a:t>
            </a:r>
            <a:endParaRPr dirty="0"/>
          </a:p>
        </p:txBody>
      </p:sp>
      <p:sp>
        <p:nvSpPr>
          <p:cNvPr id="817" name="Google Shape;817;p50"/>
          <p:cNvSpPr txBox="1">
            <a:spLocks noGrp="1"/>
          </p:cNvSpPr>
          <p:nvPr>
            <p:ph type="body" idx="1"/>
          </p:nvPr>
        </p:nvSpPr>
        <p:spPr>
          <a:xfrm>
            <a:off x="2432754" y="1030241"/>
            <a:ext cx="4577646" cy="351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800" dirty="0">
                <a:hlinkClick r:id="rId3"/>
              </a:rPr>
              <a:t>https://onlinelibrary.wiley.com/doi/10.1155/2018/6357935</a:t>
            </a:r>
            <a:endParaRPr lang="fr-FR" sz="1800" dirty="0"/>
          </a:p>
          <a:p>
            <a:pPr marL="0" lvl="0" indent="0" algn="l" rtl="0">
              <a:spcBef>
                <a:spcPts val="0"/>
              </a:spcBef>
              <a:spcAft>
                <a:spcPts val="0"/>
              </a:spcAft>
              <a:buNone/>
            </a:pPr>
            <a:endParaRPr lang="fr-FR" sz="1800" dirty="0"/>
          </a:p>
          <a:p>
            <a:pPr marL="0" lvl="0" indent="0" algn="l" rtl="0">
              <a:spcBef>
                <a:spcPts val="0"/>
              </a:spcBef>
              <a:spcAft>
                <a:spcPts val="0"/>
              </a:spcAft>
              <a:buNone/>
            </a:pPr>
            <a:r>
              <a:rPr lang="fr-FR" sz="1800" dirty="0">
                <a:hlinkClick r:id="rId4"/>
              </a:rPr>
              <a:t>https://sysengi.cjoe.ac.cn/EN/10.12011/1000-6788-2018-2576-15</a:t>
            </a:r>
            <a:endParaRPr lang="fr-FR" sz="1800" dirty="0"/>
          </a:p>
          <a:p>
            <a:pPr marL="0" lvl="0" indent="0" algn="l" rtl="0">
              <a:spcBef>
                <a:spcPts val="0"/>
              </a:spcBef>
              <a:spcAft>
                <a:spcPts val="0"/>
              </a:spcAft>
              <a:buNone/>
            </a:pPr>
            <a:endParaRPr lang="fr-FR" sz="1800" dirty="0"/>
          </a:p>
          <a:p>
            <a:pPr marL="0" lvl="0" indent="0" algn="l" rtl="0">
              <a:spcBef>
                <a:spcPts val="0"/>
              </a:spcBef>
              <a:spcAft>
                <a:spcPts val="0"/>
              </a:spcAft>
              <a:buNone/>
            </a:pPr>
            <a:r>
              <a:rPr lang="fr-FR" sz="1800" dirty="0">
                <a:hlinkClick r:id="rId5"/>
              </a:rPr>
              <a:t>https://repository.essex.ac.uk/9972/1/article_3.pdf</a:t>
            </a:r>
            <a:endParaRPr lang="fr-FR" sz="1800" dirty="0"/>
          </a:p>
          <a:p>
            <a:pPr marL="0" lvl="0" indent="0" algn="l" rtl="0">
              <a:spcBef>
                <a:spcPts val="0"/>
              </a:spcBef>
              <a:spcAft>
                <a:spcPts val="0"/>
              </a:spcAft>
              <a:buNone/>
            </a:pPr>
            <a:endParaRPr lang="fr-FR" sz="1800" dirty="0"/>
          </a:p>
          <a:p>
            <a:pPr marL="0" indent="0">
              <a:spcBef>
                <a:spcPts val="0"/>
              </a:spcBef>
              <a:buNone/>
            </a:pPr>
            <a:r>
              <a:rPr lang="fr-FR" sz="2000" dirty="0">
                <a:hlinkClick r:id="rId6"/>
              </a:rPr>
              <a:t>https://chatgpt.com/</a:t>
            </a:r>
            <a:endParaRPr lang="fr-FR" sz="2000" dirty="0"/>
          </a:p>
          <a:p>
            <a:pPr marL="0" lvl="0" indent="0" algn="l" rtl="0">
              <a:spcBef>
                <a:spcPts val="0"/>
              </a:spcBef>
              <a:spcAft>
                <a:spcPts val="0"/>
              </a:spcAft>
              <a:buNone/>
            </a:pPr>
            <a:endParaRPr lang="fr-FR" sz="1800" dirty="0"/>
          </a:p>
          <a:p>
            <a:pPr marL="0" lvl="0" indent="0" algn="l" rtl="0">
              <a:spcBef>
                <a:spcPts val="0"/>
              </a:spcBef>
              <a:spcAft>
                <a:spcPts val="0"/>
              </a:spcAft>
              <a:buNone/>
            </a:pPr>
            <a:r>
              <a:rPr lang="fr-FR" sz="1800" dirty="0">
                <a:hlinkClick r:id="rId7"/>
              </a:rPr>
              <a:t>https://www.coze.com/space/7384557153626963974/bot/7384557162858856454</a:t>
            </a:r>
            <a:endParaRPr lang="fr-FR" sz="1800" dirty="0"/>
          </a:p>
          <a:p>
            <a:pPr marL="0" lvl="0" indent="0" algn="l" rtl="0">
              <a:spcBef>
                <a:spcPts val="0"/>
              </a:spcBef>
              <a:spcAft>
                <a:spcPts val="0"/>
              </a:spcAft>
              <a:buNone/>
            </a:pPr>
            <a:endParaRPr lang="fr-FR" sz="1600" dirty="0"/>
          </a:p>
          <a:p>
            <a:pPr marL="0" lvl="0" indent="0" algn="l" rtl="0">
              <a:spcBef>
                <a:spcPts val="0"/>
              </a:spcBef>
              <a:spcAft>
                <a:spcPts val="0"/>
              </a:spcAft>
              <a:buNone/>
            </a:pPr>
            <a:endParaRPr dirty="0"/>
          </a:p>
        </p:txBody>
      </p:sp>
      <p:cxnSp>
        <p:nvCxnSpPr>
          <p:cNvPr id="819" name="Google Shape;819;p50"/>
          <p:cNvCxnSpPr/>
          <p:nvPr/>
        </p:nvCxnSpPr>
        <p:spPr>
          <a:xfrm>
            <a:off x="1932300" y="972350"/>
            <a:ext cx="52794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0"/>
          <p:cNvSpPr txBox="1">
            <a:spLocks noGrp="1"/>
          </p:cNvSpPr>
          <p:nvPr>
            <p:ph type="title" idx="14"/>
          </p:nvPr>
        </p:nvSpPr>
        <p:spPr>
          <a:xfrm>
            <a:off x="3736569" y="3088372"/>
            <a:ext cx="759000" cy="75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7</a:t>
            </a:r>
            <a:endParaRPr dirty="0"/>
          </a:p>
        </p:txBody>
      </p:sp>
      <p:sp>
        <p:nvSpPr>
          <p:cNvPr id="295" name="Google Shape;295;p30"/>
          <p:cNvSpPr txBox="1">
            <a:spLocks noGrp="1"/>
          </p:cNvSpPr>
          <p:nvPr>
            <p:ph type="title" idx="5"/>
          </p:nvPr>
        </p:nvSpPr>
        <p:spPr>
          <a:xfrm flipH="1">
            <a:off x="4709464" y="1672369"/>
            <a:ext cx="759000" cy="75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6</a:t>
            </a:r>
            <a:endParaRPr dirty="0"/>
          </a:p>
        </p:txBody>
      </p:sp>
      <p:sp>
        <p:nvSpPr>
          <p:cNvPr id="297" name="Google Shape;297;p30"/>
          <p:cNvSpPr txBox="1">
            <a:spLocks noGrp="1"/>
          </p:cNvSpPr>
          <p:nvPr>
            <p:ph type="title" idx="4"/>
          </p:nvPr>
        </p:nvSpPr>
        <p:spPr>
          <a:xfrm>
            <a:off x="1163580" y="1670119"/>
            <a:ext cx="759000" cy="75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5</a:t>
            </a:r>
            <a:endParaRPr dirty="0"/>
          </a:p>
        </p:txBody>
      </p:sp>
      <p:sp>
        <p:nvSpPr>
          <p:cNvPr id="298" name="Google Shape;298;p30"/>
          <p:cNvSpPr txBox="1">
            <a:spLocks noGrp="1"/>
          </p:cNvSpPr>
          <p:nvPr>
            <p:ph type="title" idx="6"/>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PLAN</a:t>
            </a:r>
            <a:endParaRPr dirty="0"/>
          </a:p>
        </p:txBody>
      </p:sp>
      <p:sp>
        <p:nvSpPr>
          <p:cNvPr id="300" name="Google Shape;300;p30"/>
          <p:cNvSpPr txBox="1">
            <a:spLocks noGrp="1"/>
          </p:cNvSpPr>
          <p:nvPr>
            <p:ph type="title"/>
          </p:nvPr>
        </p:nvSpPr>
        <p:spPr>
          <a:xfrm>
            <a:off x="2067629" y="1030240"/>
            <a:ext cx="2340600" cy="1541501"/>
          </a:xfrm>
          <a:prstGeom prst="rect">
            <a:avLst/>
          </a:prstGeom>
        </p:spPr>
        <p:txBody>
          <a:bodyPr spcFirstLastPara="1" wrap="square" lIns="91425" tIns="91425" rIns="91425" bIns="91425" anchor="b" anchorCtr="0">
            <a:noAutofit/>
          </a:bodyPr>
          <a:lstStyle/>
          <a:p>
            <a:r>
              <a:rPr lang="fr-FR" dirty="0"/>
              <a:t>Avantages et Inconvénients</a:t>
            </a:r>
            <a:br>
              <a:rPr lang="fr-FR" dirty="0"/>
            </a:br>
            <a:endParaRPr dirty="0"/>
          </a:p>
        </p:txBody>
      </p:sp>
      <p:sp>
        <p:nvSpPr>
          <p:cNvPr id="303" name="Google Shape;303;p30"/>
          <p:cNvSpPr txBox="1">
            <a:spLocks noGrp="1"/>
          </p:cNvSpPr>
          <p:nvPr>
            <p:ph type="title" idx="7"/>
          </p:nvPr>
        </p:nvSpPr>
        <p:spPr>
          <a:xfrm>
            <a:off x="5557784" y="1683976"/>
            <a:ext cx="2504371" cy="365700"/>
          </a:xfrm>
          <a:prstGeom prst="rect">
            <a:avLst/>
          </a:prstGeom>
        </p:spPr>
        <p:txBody>
          <a:bodyPr spcFirstLastPara="1" wrap="square" lIns="91425" tIns="91425" rIns="91425" bIns="91425" anchor="b" anchorCtr="0">
            <a:noAutofit/>
          </a:bodyPr>
          <a:lstStyle/>
          <a:p>
            <a:pPr marL="0" indent="0"/>
            <a:r>
              <a:rPr lang="fr-FR" dirty="0"/>
              <a:t>Implémentation</a:t>
            </a:r>
          </a:p>
        </p:txBody>
      </p:sp>
      <p:sp>
        <p:nvSpPr>
          <p:cNvPr id="305" name="Google Shape;305;p30"/>
          <p:cNvSpPr txBox="1">
            <a:spLocks noGrp="1"/>
          </p:cNvSpPr>
          <p:nvPr>
            <p:ph type="title" idx="9"/>
          </p:nvPr>
        </p:nvSpPr>
        <p:spPr>
          <a:xfrm flipH="1">
            <a:off x="4572000" y="3102172"/>
            <a:ext cx="2340900" cy="36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Conclusion</a:t>
            </a:r>
          </a:p>
        </p:txBody>
      </p:sp>
      <p:cxnSp>
        <p:nvCxnSpPr>
          <p:cNvPr id="307" name="Google Shape;307;p30"/>
          <p:cNvCxnSpPr/>
          <p:nvPr/>
        </p:nvCxnSpPr>
        <p:spPr>
          <a:xfrm>
            <a:off x="1932300" y="972350"/>
            <a:ext cx="52794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idx="2"/>
          </p:nvPr>
        </p:nvSpPr>
        <p:spPr>
          <a:xfrm flipH="1">
            <a:off x="2340137" y="1308696"/>
            <a:ext cx="1161300" cy="116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321" name="Google Shape;321;p32"/>
          <p:cNvSpPr txBox="1">
            <a:spLocks noGrp="1"/>
          </p:cNvSpPr>
          <p:nvPr>
            <p:ph type="title"/>
          </p:nvPr>
        </p:nvSpPr>
        <p:spPr>
          <a:xfrm flipH="1">
            <a:off x="462116" y="2554255"/>
            <a:ext cx="4666221"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Introduction</a:t>
            </a:r>
          </a:p>
        </p:txBody>
      </p:sp>
      <p:pic>
        <p:nvPicPr>
          <p:cNvPr id="323" name="Google Shape;323;p32"/>
          <p:cNvPicPr preferRelativeResize="0">
            <a:picLocks noGrp="1"/>
          </p:cNvPicPr>
          <p:nvPr>
            <p:ph type="pic" idx="3"/>
          </p:nvPr>
        </p:nvPicPr>
        <p:blipFill rotWithShape="1">
          <a:blip r:embed="rId3">
            <a:alphaModFix/>
          </a:blip>
          <a:srcRect l="25978" r="25983"/>
          <a:stretch/>
        </p:blipFill>
        <p:spPr>
          <a:xfrm>
            <a:off x="5506125" y="541800"/>
            <a:ext cx="2926200" cy="4059900"/>
          </a:xfrm>
          <a:prstGeom prst="rect">
            <a:avLst/>
          </a:prstGeom>
        </p:spPr>
      </p:pic>
      <p:pic>
        <p:nvPicPr>
          <p:cNvPr id="324" name="Google Shape;324;p32"/>
          <p:cNvPicPr preferRelativeResize="0"/>
          <p:nvPr/>
        </p:nvPicPr>
        <p:blipFill>
          <a:blip r:embed="rId4">
            <a:alphaModFix/>
          </a:blip>
          <a:stretch>
            <a:fillRect/>
          </a:stretch>
        </p:blipFill>
        <p:spPr>
          <a:xfrm rot="1820941" flipH="1">
            <a:off x="7719500" y="387200"/>
            <a:ext cx="1744518" cy="7811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37"/>
          <p:cNvSpPr txBox="1">
            <a:spLocks noGrp="1"/>
          </p:cNvSpPr>
          <p:nvPr>
            <p:ph type="title"/>
          </p:nvPr>
        </p:nvSpPr>
        <p:spPr>
          <a:xfrm>
            <a:off x="-1174597" y="256540"/>
            <a:ext cx="68397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—Histoire…</a:t>
            </a:r>
            <a:endParaRPr b="0" dirty="0"/>
          </a:p>
        </p:txBody>
      </p:sp>
      <p:sp>
        <p:nvSpPr>
          <p:cNvPr id="454" name="Google Shape;454;p37"/>
          <p:cNvSpPr txBox="1">
            <a:spLocks noGrp="1"/>
          </p:cNvSpPr>
          <p:nvPr>
            <p:ph type="subTitle" idx="1"/>
          </p:nvPr>
        </p:nvSpPr>
        <p:spPr>
          <a:xfrm>
            <a:off x="-60960" y="716753"/>
            <a:ext cx="9204960" cy="185499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2400" dirty="0"/>
              <a:t>L'algorithme de propagation des plantes (PPA), introduit par </a:t>
            </a:r>
            <a:r>
              <a:rPr lang="fr-FR" sz="2400" b="1" u="sng" dirty="0" err="1"/>
              <a:t>Salhi,Sulaiman</a:t>
            </a:r>
            <a:r>
              <a:rPr lang="fr-FR" sz="2400" b="1" u="sng" dirty="0"/>
              <a:t> et Fraga</a:t>
            </a:r>
            <a:r>
              <a:rPr lang="fr-FR" sz="2400" dirty="0"/>
              <a:t>, émule la stratégie que les plantes déploient pour survivre en colonisant de nouveaux endroits bénéfiques à leur croissance. Comme les animaux, les plantes survivent en surmontant des conditions adverses à l'aide </a:t>
            </a:r>
            <a:r>
              <a:rPr lang="fr-FR" sz="2800" dirty="0"/>
              <a:t>de stratégies.</a:t>
            </a:r>
            <a:endParaRPr sz="2800" dirty="0"/>
          </a:p>
        </p:txBody>
      </p:sp>
      <p:pic>
        <p:nvPicPr>
          <p:cNvPr id="4" name="Picture 3">
            <a:extLst>
              <a:ext uri="{FF2B5EF4-FFF2-40B4-BE49-F238E27FC236}">
                <a16:creationId xmlns:a16="http://schemas.microsoft.com/office/drawing/2014/main" id="{1A5A0AF9-DBC9-BDA4-E8DA-50E24F3FEB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7823" y="3164041"/>
            <a:ext cx="5343106" cy="185499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idx="2"/>
          </p:nvPr>
        </p:nvSpPr>
        <p:spPr>
          <a:xfrm flipH="1">
            <a:off x="2340137" y="1308696"/>
            <a:ext cx="1161300" cy="116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321" name="Google Shape;321;p32"/>
          <p:cNvSpPr txBox="1">
            <a:spLocks noGrp="1"/>
          </p:cNvSpPr>
          <p:nvPr>
            <p:ph type="title"/>
          </p:nvPr>
        </p:nvSpPr>
        <p:spPr>
          <a:xfrm flipH="1">
            <a:off x="462116" y="2554255"/>
            <a:ext cx="4666221"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Concepts de Base</a:t>
            </a:r>
          </a:p>
        </p:txBody>
      </p:sp>
      <p:pic>
        <p:nvPicPr>
          <p:cNvPr id="323" name="Google Shape;323;p32"/>
          <p:cNvPicPr preferRelativeResize="0">
            <a:picLocks noGrp="1"/>
          </p:cNvPicPr>
          <p:nvPr>
            <p:ph type="pic" idx="3"/>
          </p:nvPr>
        </p:nvPicPr>
        <p:blipFill rotWithShape="1">
          <a:blip r:embed="rId3">
            <a:alphaModFix/>
          </a:blip>
          <a:srcRect l="25978" r="25983"/>
          <a:stretch/>
        </p:blipFill>
        <p:spPr>
          <a:xfrm>
            <a:off x="5506125" y="541800"/>
            <a:ext cx="2926200" cy="4059900"/>
          </a:xfrm>
          <a:prstGeom prst="rect">
            <a:avLst/>
          </a:prstGeom>
        </p:spPr>
      </p:pic>
      <p:pic>
        <p:nvPicPr>
          <p:cNvPr id="324" name="Google Shape;324;p32"/>
          <p:cNvPicPr preferRelativeResize="0"/>
          <p:nvPr/>
        </p:nvPicPr>
        <p:blipFill>
          <a:blip r:embed="rId4">
            <a:alphaModFix/>
          </a:blip>
          <a:stretch>
            <a:fillRect/>
          </a:stretch>
        </p:blipFill>
        <p:spPr>
          <a:xfrm rot="1820941" flipH="1">
            <a:off x="7719500" y="387200"/>
            <a:ext cx="1744518" cy="781125"/>
          </a:xfrm>
          <a:prstGeom prst="rect">
            <a:avLst/>
          </a:prstGeom>
          <a:noFill/>
          <a:ln>
            <a:noFill/>
          </a:ln>
        </p:spPr>
      </p:pic>
    </p:spTree>
    <p:extLst>
      <p:ext uri="{BB962C8B-B14F-4D97-AF65-F5344CB8AC3E}">
        <p14:creationId xmlns:p14="http://schemas.microsoft.com/office/powerpoint/2010/main" val="10316527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809" name="Google Shape;809;p49"/>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dirty="0"/>
              <a:t>Concepts de Base</a:t>
            </a:r>
            <a:endParaRPr b="0" dirty="0"/>
          </a:p>
        </p:txBody>
      </p:sp>
      <p:sp>
        <p:nvSpPr>
          <p:cNvPr id="810" name="Google Shape;810;p49"/>
          <p:cNvSpPr txBox="1">
            <a:spLocks noGrp="1"/>
          </p:cNvSpPr>
          <p:nvPr>
            <p:ph type="subTitle" idx="4294967295"/>
          </p:nvPr>
        </p:nvSpPr>
        <p:spPr>
          <a:xfrm>
            <a:off x="486470" y="1030241"/>
            <a:ext cx="3506410" cy="46902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800" b="1" dirty="0"/>
              <a:t>Strawberry Plant Propagation</a:t>
            </a:r>
          </a:p>
          <a:p>
            <a:pPr marL="0" lvl="0" indent="0" algn="l" rtl="0">
              <a:spcBef>
                <a:spcPts val="0"/>
              </a:spcBef>
              <a:spcAft>
                <a:spcPts val="0"/>
              </a:spcAft>
              <a:buClr>
                <a:schemeClr val="dk1"/>
              </a:buClr>
              <a:buSzPts val="1100"/>
              <a:buFont typeface="Arial"/>
              <a:buNone/>
            </a:pPr>
            <a:endParaRPr lang="en-US" b="1" dirty="0">
              <a:solidFill>
                <a:schemeClr val="hlink"/>
              </a:solidFill>
              <a:uFill>
                <a:noFill/>
              </a:uFill>
            </a:endParaRPr>
          </a:p>
          <a:p>
            <a:pPr marL="152400" indent="0">
              <a:buNone/>
            </a:pPr>
            <a:r>
              <a:rPr lang="fr-FR" sz="1400" b="1" dirty="0">
                <a:effectLst>
                  <a:outerShdw blurRad="38100" dist="38100" dir="2700000" algn="tl">
                    <a:srgbClr val="000000">
                      <a:alpha val="43137"/>
                    </a:srgbClr>
                  </a:outerShdw>
                </a:effectLst>
              </a:rPr>
              <a:t>l existe trois principales façons de propager les plantes de fraises :</a:t>
            </a:r>
          </a:p>
          <a:p>
            <a:pPr>
              <a:buFont typeface="Arial" panose="020B0604020202020204" pitchFamily="34" charset="0"/>
              <a:buChar char="•"/>
            </a:pPr>
            <a:r>
              <a:rPr lang="fr-FR" sz="1400" dirty="0"/>
              <a:t>Les plantes peuvent être divisés et transplantés une fois que plusieurs couronnes ont poussé (ou division des rhizomes).</a:t>
            </a:r>
          </a:p>
          <a:p>
            <a:pPr>
              <a:buFont typeface="Arial" panose="020B0604020202020204" pitchFamily="34" charset="0"/>
              <a:buChar char="•"/>
            </a:pPr>
            <a:r>
              <a:rPr lang="fr-FR" sz="1400" dirty="0"/>
              <a:t>De nouveaux plantes peuvent être cultivées à partir de graines</a:t>
            </a:r>
            <a:r>
              <a:rPr lang="fr-FR" sz="1400" dirty="0">
                <a:solidFill>
                  <a:srgbClr val="FF0000"/>
                </a:solidFill>
              </a:rPr>
              <a:t>(</a:t>
            </a:r>
            <a:r>
              <a:rPr lang="fr-FR" sz="1400" dirty="0" err="1">
                <a:solidFill>
                  <a:srgbClr val="FF0000"/>
                </a:solidFill>
              </a:rPr>
              <a:t>seeds</a:t>
            </a:r>
            <a:r>
              <a:rPr lang="fr-FR" sz="1400" dirty="0"/>
              <a:t>) de fraises.</a:t>
            </a:r>
          </a:p>
          <a:p>
            <a:pPr>
              <a:buFont typeface="Arial" panose="020B0604020202020204" pitchFamily="34" charset="0"/>
              <a:buChar char="•"/>
            </a:pPr>
            <a:r>
              <a:rPr lang="fr-FR" sz="1400" dirty="0"/>
              <a:t>Ou bien les stolons(</a:t>
            </a:r>
            <a:r>
              <a:rPr lang="fr-FR" sz="1400" dirty="0" err="1">
                <a:solidFill>
                  <a:srgbClr val="FF0000"/>
                </a:solidFill>
              </a:rPr>
              <a:t>runners</a:t>
            </a:r>
            <a:r>
              <a:rPr lang="fr-FR" sz="1400" dirty="0"/>
              <a:t>) que les plantes de fraises émettent peuvent être contrôlés, guidés et encouragés à s'enraciner là où les plantes clones peuvent être utilisés de manière plus efficace.</a:t>
            </a:r>
          </a:p>
        </p:txBody>
      </p:sp>
      <p:cxnSp>
        <p:nvCxnSpPr>
          <p:cNvPr id="811" name="Google Shape;811;p49"/>
          <p:cNvCxnSpPr/>
          <p:nvPr/>
        </p:nvCxnSpPr>
        <p:spPr>
          <a:xfrm>
            <a:off x="1642800" y="972350"/>
            <a:ext cx="5858400" cy="0"/>
          </a:xfrm>
          <a:prstGeom prst="straightConnector1">
            <a:avLst/>
          </a:prstGeom>
          <a:noFill/>
          <a:ln w="19050" cap="flat" cmpd="sng">
            <a:solidFill>
              <a:schemeClr val="dk1"/>
            </a:solidFill>
            <a:prstDash val="solid"/>
            <a:round/>
            <a:headEnd type="none" w="med" len="med"/>
            <a:tailEnd type="none" w="med" len="med"/>
          </a:ln>
        </p:spPr>
      </p:cxnSp>
      <p:pic>
        <p:nvPicPr>
          <p:cNvPr id="2" name="Picture 1">
            <a:extLst>
              <a:ext uri="{FF2B5EF4-FFF2-40B4-BE49-F238E27FC236}">
                <a16:creationId xmlns:a16="http://schemas.microsoft.com/office/drawing/2014/main" id="{7A7CFF73-BC0C-0E93-F3C9-A1578A6300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4480" y="1264753"/>
            <a:ext cx="4329520" cy="3178176"/>
          </a:xfrm>
          <a:prstGeom prst="rect">
            <a:avLst/>
          </a:prstGeom>
        </p:spPr>
      </p:pic>
    </p:spTree>
    <p:extLst>
      <p:ext uri="{BB962C8B-B14F-4D97-AF65-F5344CB8AC3E}">
        <p14:creationId xmlns:p14="http://schemas.microsoft.com/office/powerpoint/2010/main" val="289736261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809" name="Google Shape;809;p49"/>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dirty="0"/>
              <a:t>Concepts de Base</a:t>
            </a:r>
            <a:endParaRPr b="0" dirty="0"/>
          </a:p>
        </p:txBody>
      </p:sp>
      <p:sp>
        <p:nvSpPr>
          <p:cNvPr id="810" name="Google Shape;810;p49"/>
          <p:cNvSpPr txBox="1">
            <a:spLocks noGrp="1"/>
          </p:cNvSpPr>
          <p:nvPr>
            <p:ph type="subTitle" idx="4294967295"/>
          </p:nvPr>
        </p:nvSpPr>
        <p:spPr>
          <a:xfrm>
            <a:off x="486470" y="1030241"/>
            <a:ext cx="3506410" cy="46902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800" b="1" dirty="0"/>
              <a:t>Strawberry Plant Propagation</a:t>
            </a:r>
          </a:p>
          <a:p>
            <a:pPr marL="0" lvl="0" indent="0" algn="l" rtl="0">
              <a:spcBef>
                <a:spcPts val="0"/>
              </a:spcBef>
              <a:spcAft>
                <a:spcPts val="0"/>
              </a:spcAft>
              <a:buClr>
                <a:schemeClr val="dk1"/>
              </a:buClr>
              <a:buSzPts val="1100"/>
              <a:buFont typeface="Arial"/>
              <a:buNone/>
            </a:pPr>
            <a:endParaRPr lang="en-US" b="1" dirty="0">
              <a:solidFill>
                <a:schemeClr val="hlink"/>
              </a:solidFill>
              <a:uFill>
                <a:noFill/>
              </a:uFill>
            </a:endParaRPr>
          </a:p>
          <a:p>
            <a:pPr marL="152400" indent="0">
              <a:buNone/>
            </a:pPr>
            <a:r>
              <a:rPr lang="fr-FR" sz="1400" dirty="0"/>
              <a:t>Par exemple, la plante de fraise a une stratégie de survie et d'expansion :</a:t>
            </a:r>
          </a:p>
          <a:p>
            <a:pPr>
              <a:buFont typeface="Arial" panose="020B0604020202020204" pitchFamily="34" charset="0"/>
              <a:buChar char="•"/>
            </a:pPr>
            <a:endParaRPr lang="fr-FR" sz="1400" dirty="0"/>
          </a:p>
          <a:p>
            <a:pPr>
              <a:buFont typeface="Arial" panose="020B0604020202020204" pitchFamily="34" charset="0"/>
              <a:buChar char="•"/>
            </a:pPr>
            <a:r>
              <a:rPr lang="fr-FR" sz="1400" dirty="0"/>
              <a:t>    Envoie de stolons courts pour exploiter la zone locale si celle-ci présente de bonnes conditions.</a:t>
            </a:r>
          </a:p>
          <a:p>
            <a:pPr marL="152400" indent="0">
              <a:buNone/>
            </a:pPr>
            <a:endParaRPr lang="fr-FR" sz="1400" dirty="0"/>
          </a:p>
          <a:p>
            <a:pPr>
              <a:buFont typeface="Arial" panose="020B0604020202020204" pitchFamily="34" charset="0"/>
              <a:buChar char="•"/>
            </a:pPr>
            <a:r>
              <a:rPr lang="fr-FR" sz="1400" dirty="0"/>
              <a:t>    Envoie de</a:t>
            </a:r>
            <a:r>
              <a:rPr lang="fr-FR" sz="1400" dirty="0">
                <a:solidFill>
                  <a:srgbClr val="FF0000"/>
                </a:solidFill>
              </a:rPr>
              <a:t> stolons </a:t>
            </a:r>
            <a:r>
              <a:rPr lang="fr-FR" sz="1400" dirty="0"/>
              <a:t>longs pour explorer de nouvelles zones plus éloignées, c'est-à-dire s'éloigner d'une zone actuelle moins favorable.</a:t>
            </a:r>
          </a:p>
        </p:txBody>
      </p:sp>
      <p:cxnSp>
        <p:nvCxnSpPr>
          <p:cNvPr id="811" name="Google Shape;811;p49"/>
          <p:cNvCxnSpPr/>
          <p:nvPr/>
        </p:nvCxnSpPr>
        <p:spPr>
          <a:xfrm>
            <a:off x="1642800" y="972350"/>
            <a:ext cx="5858400" cy="0"/>
          </a:xfrm>
          <a:prstGeom prst="straightConnector1">
            <a:avLst/>
          </a:prstGeom>
          <a:noFill/>
          <a:ln w="19050" cap="flat" cmpd="sng">
            <a:solidFill>
              <a:schemeClr val="dk1"/>
            </a:solidFill>
            <a:prstDash val="solid"/>
            <a:round/>
            <a:headEnd type="none" w="med" len="med"/>
            <a:tailEnd type="none" w="med" len="med"/>
          </a:ln>
        </p:spPr>
      </p:cxnSp>
      <p:pic>
        <p:nvPicPr>
          <p:cNvPr id="2" name="Picture 1">
            <a:extLst>
              <a:ext uri="{FF2B5EF4-FFF2-40B4-BE49-F238E27FC236}">
                <a16:creationId xmlns:a16="http://schemas.microsoft.com/office/drawing/2014/main" id="{7A7CFF73-BC0C-0E93-F3C9-A1578A6300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4480" y="1264753"/>
            <a:ext cx="4329520" cy="3178176"/>
          </a:xfrm>
          <a:prstGeom prst="rect">
            <a:avLst/>
          </a:prstGeom>
        </p:spPr>
      </p:pic>
    </p:spTree>
    <p:extLst>
      <p:ext uri="{BB962C8B-B14F-4D97-AF65-F5344CB8AC3E}">
        <p14:creationId xmlns:p14="http://schemas.microsoft.com/office/powerpoint/2010/main" val="193532734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idx="2"/>
          </p:nvPr>
        </p:nvSpPr>
        <p:spPr>
          <a:xfrm flipH="1">
            <a:off x="2340137" y="1308696"/>
            <a:ext cx="1161300" cy="116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
        <p:nvSpPr>
          <p:cNvPr id="321" name="Google Shape;321;p32"/>
          <p:cNvSpPr txBox="1">
            <a:spLocks noGrp="1"/>
          </p:cNvSpPr>
          <p:nvPr>
            <p:ph type="title"/>
          </p:nvPr>
        </p:nvSpPr>
        <p:spPr>
          <a:xfrm flipH="1">
            <a:off x="49767" y="2469996"/>
            <a:ext cx="5742040" cy="91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4400" dirty="0"/>
              <a:t>Métaheuristique de l'Algorithme PPA</a:t>
            </a:r>
          </a:p>
        </p:txBody>
      </p:sp>
      <p:pic>
        <p:nvPicPr>
          <p:cNvPr id="323" name="Google Shape;323;p32"/>
          <p:cNvPicPr preferRelativeResize="0">
            <a:picLocks noGrp="1"/>
          </p:cNvPicPr>
          <p:nvPr>
            <p:ph type="pic" idx="3"/>
          </p:nvPr>
        </p:nvPicPr>
        <p:blipFill rotWithShape="1">
          <a:blip r:embed="rId3">
            <a:alphaModFix/>
          </a:blip>
          <a:srcRect l="25978" r="25983"/>
          <a:stretch/>
        </p:blipFill>
        <p:spPr>
          <a:xfrm>
            <a:off x="5506125" y="541800"/>
            <a:ext cx="2926200" cy="4059900"/>
          </a:xfrm>
          <a:prstGeom prst="rect">
            <a:avLst/>
          </a:prstGeom>
        </p:spPr>
      </p:pic>
      <p:pic>
        <p:nvPicPr>
          <p:cNvPr id="324" name="Google Shape;324;p32"/>
          <p:cNvPicPr preferRelativeResize="0"/>
          <p:nvPr/>
        </p:nvPicPr>
        <p:blipFill>
          <a:blip r:embed="rId4">
            <a:alphaModFix/>
          </a:blip>
          <a:stretch>
            <a:fillRect/>
          </a:stretch>
        </p:blipFill>
        <p:spPr>
          <a:xfrm rot="1820941" flipH="1">
            <a:off x="7719500" y="387200"/>
            <a:ext cx="1744518" cy="781125"/>
          </a:xfrm>
          <a:prstGeom prst="rect">
            <a:avLst/>
          </a:prstGeom>
          <a:noFill/>
          <a:ln>
            <a:noFill/>
          </a:ln>
        </p:spPr>
      </p:pic>
    </p:spTree>
    <p:extLst>
      <p:ext uri="{BB962C8B-B14F-4D97-AF65-F5344CB8AC3E}">
        <p14:creationId xmlns:p14="http://schemas.microsoft.com/office/powerpoint/2010/main" val="17523534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theme/theme1.xml><?xml version="1.0" encoding="utf-8"?>
<a:theme xmlns:a="http://schemas.openxmlformats.org/drawingml/2006/main" name="Growing Media Meeting by Slidesgo">
  <a:themeElements>
    <a:clrScheme name="Simple Light">
      <a:dk1>
        <a:srgbClr val="477E6A"/>
      </a:dk1>
      <a:lt1>
        <a:srgbClr val="374440"/>
      </a:lt1>
      <a:dk2>
        <a:srgbClr val="ECE8E5"/>
      </a:dk2>
      <a:lt2>
        <a:srgbClr val="E2DFDF"/>
      </a:lt2>
      <a:accent1>
        <a:srgbClr val="FFFFFF"/>
      </a:accent1>
      <a:accent2>
        <a:srgbClr val="FFFFFF"/>
      </a:accent2>
      <a:accent3>
        <a:srgbClr val="FFFFFF"/>
      </a:accent3>
      <a:accent4>
        <a:srgbClr val="FFFFFF"/>
      </a:accent4>
      <a:accent5>
        <a:srgbClr val="FFFFFF"/>
      </a:accent5>
      <a:accent6>
        <a:srgbClr val="FFFFFF"/>
      </a:accent6>
      <a:hlink>
        <a:srgbClr val="3744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455</TotalTime>
  <Words>1069</Words>
  <Application>Microsoft Office PowerPoint</Application>
  <PresentationFormat>On-screen Show (16:9)</PresentationFormat>
  <Paragraphs>118</Paragraphs>
  <Slides>25</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Nunito Light</vt:lpstr>
      <vt:lpstr>Karla</vt:lpstr>
      <vt:lpstr>PT Sans</vt:lpstr>
      <vt:lpstr>Arial</vt:lpstr>
      <vt:lpstr>Loved by the King</vt:lpstr>
      <vt:lpstr>Montserrat Black</vt:lpstr>
      <vt:lpstr>Growing Media Meeting by Slidesgo</vt:lpstr>
      <vt:lpstr>Plant Propagation Algorithm </vt:lpstr>
      <vt:lpstr>3</vt:lpstr>
      <vt:lpstr>7</vt:lpstr>
      <vt:lpstr>1</vt:lpstr>
      <vt:lpstr>—Histoire…</vt:lpstr>
      <vt:lpstr>2</vt:lpstr>
      <vt:lpstr>Concepts de Base</vt:lpstr>
      <vt:lpstr>Concepts de Base</vt:lpstr>
      <vt:lpstr>3</vt:lpstr>
      <vt:lpstr>Reproduction et propagation </vt:lpstr>
      <vt:lpstr>L’Algorithme</vt:lpstr>
      <vt:lpstr>Les mots clés de l’algorithme PPA </vt:lpstr>
      <vt:lpstr>PowerPoint Presentation</vt:lpstr>
      <vt:lpstr>4</vt:lpstr>
      <vt:lpstr>Le Plant Propagation Algorithm (PPA) est une métaheuristique flexible et puissante qui peut être appliquée à une large gamme de problèmes d'optimisation dans divers domaines. Ses analogies biologiques permettent de modéliser efficacement des processus complexes et de trouver des solutions optimales ou quasi-optimales à des problèmes difficiles.</vt:lpstr>
      <vt:lpstr> Domaines d’applications</vt:lpstr>
      <vt:lpstr>5</vt:lpstr>
      <vt:lpstr>Avantages</vt:lpstr>
      <vt:lpstr>Complexité de Mise en Œuvre pour Certains Problèmes</vt:lpstr>
      <vt:lpstr>Temps de Calcul </vt:lpstr>
      <vt:lpstr>6</vt:lpstr>
      <vt:lpstr>7</vt:lpstr>
      <vt:lpstr>Conclusion</vt:lpstr>
      <vt:lpstr>MERCI POUR VOTRE ATTENTION !</vt:lpstr>
      <vt:lpstr>RESSOURCES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Loubna El ghazi</cp:lastModifiedBy>
  <cp:revision>24</cp:revision>
  <dcterms:modified xsi:type="dcterms:W3CDTF">2024-06-29T11:19:27Z</dcterms:modified>
</cp:coreProperties>
</file>